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24"/>
  </p:notesMasterIdLst>
  <p:sldIdLst>
    <p:sldId id="256" r:id="rId5"/>
    <p:sldId id="258" r:id="rId6"/>
    <p:sldId id="259" r:id="rId7"/>
    <p:sldId id="309" r:id="rId8"/>
    <p:sldId id="305" r:id="rId9"/>
    <p:sldId id="310" r:id="rId10"/>
    <p:sldId id="306" r:id="rId11"/>
    <p:sldId id="311" r:id="rId12"/>
    <p:sldId id="307" r:id="rId13"/>
    <p:sldId id="312" r:id="rId14"/>
    <p:sldId id="308" r:id="rId15"/>
    <p:sldId id="314" r:id="rId16"/>
    <p:sldId id="315" r:id="rId17"/>
    <p:sldId id="319" r:id="rId18"/>
    <p:sldId id="320" r:id="rId19"/>
    <p:sldId id="317" r:id="rId20"/>
    <p:sldId id="318" r:id="rId21"/>
    <p:sldId id="321" r:id="rId22"/>
    <p:sldId id="31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38A42D-D0B7-39A7-8008-951D70383FF1}" v="151" dt="2025-01-12T21:10:20.265"/>
    <p1510:client id="{F216BA50-5A6A-FD2F-8815-158FA29F9053}" v="39" dt="2025-01-12T21:10:16.144"/>
  </p1510:revLst>
</p1510:revInfo>
</file>

<file path=ppt/tableStyles.xml><?xml version="1.0" encoding="utf-8"?>
<a:tblStyleLst xmlns:a="http://schemas.openxmlformats.org/drawingml/2006/main" def="{73FC25E6-FC5F-4FE8-B1F4-25AEE0FE02B8}">
  <a:tblStyle styleId="{73FC25E6-FC5F-4FE8-B1F4-25AEE0FE02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64e545c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64e545c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2ec61ca6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2ec61ca6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e6246c3f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e6246c3f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0575D444-7330-1460-0A23-802B4450E2DA}"/>
            </a:ext>
          </a:extLst>
        </p:cNvPr>
        <p:cNvGrpSpPr/>
        <p:nvPr/>
      </p:nvGrpSpPr>
      <p:grpSpPr>
        <a:xfrm>
          <a:off x="0" y="0"/>
          <a:ext cx="0" cy="0"/>
          <a:chOff x="0" y="0"/>
          <a:chExt cx="0" cy="0"/>
        </a:xfrm>
      </p:grpSpPr>
      <p:sp>
        <p:nvSpPr>
          <p:cNvPr id="188" name="Google Shape;188;g13e6246c3f6_1_6:notes">
            <a:extLst>
              <a:ext uri="{FF2B5EF4-FFF2-40B4-BE49-F238E27FC236}">
                <a16:creationId xmlns:a16="http://schemas.microsoft.com/office/drawing/2014/main" id="{12F1B294-2EE4-5A51-40F5-A6B545C154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e6246c3f6_1_6:notes">
            <a:extLst>
              <a:ext uri="{FF2B5EF4-FFF2-40B4-BE49-F238E27FC236}">
                <a16:creationId xmlns:a16="http://schemas.microsoft.com/office/drawing/2014/main" id="{248F3CCF-E28D-4ADF-D115-813B0E1800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36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EB81AF6E-B8CB-79D8-D084-DAE838CC4B2D}"/>
            </a:ext>
          </a:extLst>
        </p:cNvPr>
        <p:cNvGrpSpPr/>
        <p:nvPr/>
      </p:nvGrpSpPr>
      <p:grpSpPr>
        <a:xfrm>
          <a:off x="0" y="0"/>
          <a:ext cx="0" cy="0"/>
          <a:chOff x="0" y="0"/>
          <a:chExt cx="0" cy="0"/>
        </a:xfrm>
      </p:grpSpPr>
      <p:sp>
        <p:nvSpPr>
          <p:cNvPr id="188" name="Google Shape;188;g13e6246c3f6_1_6:notes">
            <a:extLst>
              <a:ext uri="{FF2B5EF4-FFF2-40B4-BE49-F238E27FC236}">
                <a16:creationId xmlns:a16="http://schemas.microsoft.com/office/drawing/2014/main" id="{2CCA244E-C959-7AF5-9194-0ED45F584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e6246c3f6_1_6:notes">
            <a:extLst>
              <a:ext uri="{FF2B5EF4-FFF2-40B4-BE49-F238E27FC236}">
                <a16:creationId xmlns:a16="http://schemas.microsoft.com/office/drawing/2014/main" id="{863FBD57-E734-131E-5874-6971495180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706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A4FC0EF-64F6-ABC8-A0FA-0AC596D9AF7F}"/>
            </a:ext>
          </a:extLst>
        </p:cNvPr>
        <p:cNvGrpSpPr/>
        <p:nvPr/>
      </p:nvGrpSpPr>
      <p:grpSpPr>
        <a:xfrm>
          <a:off x="0" y="0"/>
          <a:ext cx="0" cy="0"/>
          <a:chOff x="0" y="0"/>
          <a:chExt cx="0" cy="0"/>
        </a:xfrm>
      </p:grpSpPr>
      <p:sp>
        <p:nvSpPr>
          <p:cNvPr id="188" name="Google Shape;188;g13e6246c3f6_1_6:notes">
            <a:extLst>
              <a:ext uri="{FF2B5EF4-FFF2-40B4-BE49-F238E27FC236}">
                <a16:creationId xmlns:a16="http://schemas.microsoft.com/office/drawing/2014/main" id="{2B862EEC-65EF-7645-D3A9-3A3F31A327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e6246c3f6_1_6:notes">
            <a:extLst>
              <a:ext uri="{FF2B5EF4-FFF2-40B4-BE49-F238E27FC236}">
                <a16:creationId xmlns:a16="http://schemas.microsoft.com/office/drawing/2014/main" id="{CC3FCEBD-1057-9EF5-9522-69FFDC77D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654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534794F-5DEF-78DF-AC2B-F52059F47E23}"/>
            </a:ext>
          </a:extLst>
        </p:cNvPr>
        <p:cNvGrpSpPr/>
        <p:nvPr/>
      </p:nvGrpSpPr>
      <p:grpSpPr>
        <a:xfrm>
          <a:off x="0" y="0"/>
          <a:ext cx="0" cy="0"/>
          <a:chOff x="0" y="0"/>
          <a:chExt cx="0" cy="0"/>
        </a:xfrm>
      </p:grpSpPr>
      <p:sp>
        <p:nvSpPr>
          <p:cNvPr id="166" name="Google Shape;166;g122ec61ca62_0_24:notes">
            <a:extLst>
              <a:ext uri="{FF2B5EF4-FFF2-40B4-BE49-F238E27FC236}">
                <a16:creationId xmlns:a16="http://schemas.microsoft.com/office/drawing/2014/main" id="{B685875E-4B62-2F7C-1EFC-3D8D64213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2ec61ca62_0_24:notes">
            <a:extLst>
              <a:ext uri="{FF2B5EF4-FFF2-40B4-BE49-F238E27FC236}">
                <a16:creationId xmlns:a16="http://schemas.microsoft.com/office/drawing/2014/main" id="{0892D172-5F71-CE63-7A60-242405997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8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425" y="1323925"/>
            <a:ext cx="4630800" cy="711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45650" y="3522022"/>
            <a:ext cx="3951300" cy="26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17925" y="145850"/>
            <a:ext cx="1210500" cy="2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Roboto Black"/>
              <a:buNone/>
              <a:defRPr sz="1000" b="1">
                <a:latin typeface="Roboto"/>
                <a:ea typeface="Roboto"/>
                <a:cs typeface="Roboto"/>
                <a:sym typeface="Roboto"/>
              </a:defRPr>
            </a:lvl1pPr>
            <a:lvl2pPr lvl="1"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
        <p:nvSpPr>
          <p:cNvPr id="12" name="Google Shape;12;p2"/>
          <p:cNvSpPr txBox="1">
            <a:spLocks noGrp="1"/>
          </p:cNvSpPr>
          <p:nvPr>
            <p:ph type="subTitle" idx="3"/>
          </p:nvPr>
        </p:nvSpPr>
        <p:spPr>
          <a:xfrm>
            <a:off x="6194775" y="145850"/>
            <a:ext cx="2227200" cy="26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Black"/>
              <a:buNone/>
              <a:defRPr sz="1000" b="1">
                <a:solidFill>
                  <a:schemeClr val="lt1"/>
                </a:solidFill>
                <a:latin typeface="Roboto"/>
                <a:ea typeface="Roboto"/>
                <a:cs typeface="Roboto"/>
                <a:sym typeface="Roboto"/>
              </a:defRPr>
            </a:lvl1pPr>
            <a:lvl2pPr lvl="1"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1900" y="1955300"/>
            <a:ext cx="3831000" cy="153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21900" y="788288"/>
            <a:ext cx="1468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204700" y="4054913"/>
            <a:ext cx="3948600" cy="2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3"/>
          </p:nvPr>
        </p:nvSpPr>
        <p:spPr>
          <a:xfrm>
            <a:off x="717925" y="145850"/>
            <a:ext cx="1210500" cy="2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Roboto Black"/>
              <a:buNone/>
              <a:defRPr sz="1000" b="1">
                <a:latin typeface="Roboto"/>
                <a:ea typeface="Roboto"/>
                <a:cs typeface="Roboto"/>
                <a:sym typeface="Roboto"/>
              </a:defRPr>
            </a:lvl1pPr>
            <a:lvl2pPr lvl="1"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
        <p:nvSpPr>
          <p:cNvPr id="18" name="Google Shape;18;p3"/>
          <p:cNvSpPr txBox="1">
            <a:spLocks noGrp="1"/>
          </p:cNvSpPr>
          <p:nvPr>
            <p:ph type="subTitle" idx="4"/>
          </p:nvPr>
        </p:nvSpPr>
        <p:spPr>
          <a:xfrm>
            <a:off x="6194775" y="145850"/>
            <a:ext cx="2227200" cy="26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Black"/>
              <a:buNone/>
              <a:defRPr sz="1000" b="1">
                <a:latin typeface="Roboto"/>
                <a:ea typeface="Roboto"/>
                <a:cs typeface="Roboto"/>
                <a:sym typeface="Roboto"/>
              </a:defRPr>
            </a:lvl1pPr>
            <a:lvl2pPr lvl="1"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941846" y="1288891"/>
            <a:ext cx="1914000" cy="939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2" hasCustomPrompt="1"/>
          </p:nvPr>
        </p:nvSpPr>
        <p:spPr>
          <a:xfrm>
            <a:off x="718500" y="1626425"/>
            <a:ext cx="798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1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1397884" y="218696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3"/>
          </p:nvPr>
        </p:nvSpPr>
        <p:spPr>
          <a:xfrm>
            <a:off x="6068097" y="1285704"/>
            <a:ext cx="1914000" cy="939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3"/>
          <p:cNvSpPr txBox="1">
            <a:spLocks noGrp="1"/>
          </p:cNvSpPr>
          <p:nvPr>
            <p:ph type="title" idx="4" hasCustomPrompt="1"/>
          </p:nvPr>
        </p:nvSpPr>
        <p:spPr>
          <a:xfrm>
            <a:off x="4840925" y="1626425"/>
            <a:ext cx="798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1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5"/>
          </p:nvPr>
        </p:nvSpPr>
        <p:spPr>
          <a:xfrm>
            <a:off x="5520309" y="21869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6"/>
          </p:nvPr>
        </p:nvSpPr>
        <p:spPr>
          <a:xfrm>
            <a:off x="1941850" y="2895590"/>
            <a:ext cx="1914000" cy="939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7" hasCustomPrompt="1"/>
          </p:nvPr>
        </p:nvSpPr>
        <p:spPr>
          <a:xfrm>
            <a:off x="718500" y="3233925"/>
            <a:ext cx="798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1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8"/>
          </p:nvPr>
        </p:nvSpPr>
        <p:spPr>
          <a:xfrm>
            <a:off x="1397884" y="37944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13"/>
          <p:cNvSpPr txBox="1">
            <a:spLocks noGrp="1"/>
          </p:cNvSpPr>
          <p:nvPr>
            <p:ph type="title" idx="13"/>
          </p:nvPr>
        </p:nvSpPr>
        <p:spPr>
          <a:xfrm>
            <a:off x="6068097" y="2893204"/>
            <a:ext cx="2118600" cy="939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14" hasCustomPrompt="1"/>
          </p:nvPr>
        </p:nvSpPr>
        <p:spPr>
          <a:xfrm>
            <a:off x="4840925" y="3233925"/>
            <a:ext cx="798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1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5"/>
          </p:nvPr>
        </p:nvSpPr>
        <p:spPr>
          <a:xfrm>
            <a:off x="5520309" y="37944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2pPr>
            <a:lvl3pPr lvl="2"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3pPr>
            <a:lvl4pPr lvl="3"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4pPr>
            <a:lvl5pPr lvl="4"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5pPr>
            <a:lvl6pPr lvl="5"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6pPr>
            <a:lvl7pPr lvl="6"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7pPr>
            <a:lvl8pPr lvl="7"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8pPr>
            <a:lvl9pPr lvl="8" rtl="0">
              <a:spcBef>
                <a:spcPts val="0"/>
              </a:spcBef>
              <a:spcAft>
                <a:spcPts val="0"/>
              </a:spcAft>
              <a:buClr>
                <a:schemeClr val="dk1"/>
              </a:buClr>
              <a:buSzPts val="3000"/>
              <a:buFont typeface="Roboto Black"/>
              <a:buNone/>
              <a:defRPr sz="3000">
                <a:solidFill>
                  <a:schemeClr val="dk1"/>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7"/>
          <p:cNvPicPr preferRelativeResize="0"/>
          <p:nvPr/>
        </p:nvPicPr>
        <p:blipFill rotWithShape="1">
          <a:blip r:embed="rId3">
            <a:alphaModFix/>
          </a:blip>
          <a:srcRect l="65744" t="7606" r="214" b="11039"/>
          <a:stretch/>
        </p:blipFill>
        <p:spPr>
          <a:xfrm>
            <a:off x="5596800" y="-35025"/>
            <a:ext cx="3263575" cy="5202373"/>
          </a:xfrm>
          <a:prstGeom prst="rect">
            <a:avLst/>
          </a:prstGeom>
          <a:noFill/>
          <a:ln>
            <a:noFill/>
          </a:ln>
        </p:spPr>
      </p:pic>
      <p:sp>
        <p:nvSpPr>
          <p:cNvPr id="140" name="Google Shape;140;p27"/>
          <p:cNvSpPr/>
          <p:nvPr/>
        </p:nvSpPr>
        <p:spPr>
          <a:xfrm rot="-5400000">
            <a:off x="6318700" y="2323025"/>
            <a:ext cx="5183400" cy="46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txBox="1">
            <a:spLocks noGrp="1"/>
          </p:cNvSpPr>
          <p:nvPr>
            <p:ph type="ctrTitle"/>
          </p:nvPr>
        </p:nvSpPr>
        <p:spPr>
          <a:xfrm>
            <a:off x="166150" y="116500"/>
            <a:ext cx="4630800" cy="7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SOUTENANCE DE PROJET</a:t>
            </a:r>
            <a:endParaRPr/>
          </a:p>
        </p:txBody>
      </p:sp>
      <p:sp>
        <p:nvSpPr>
          <p:cNvPr id="142" name="Google Shape;142;p27"/>
          <p:cNvSpPr txBox="1">
            <a:spLocks noGrp="1"/>
          </p:cNvSpPr>
          <p:nvPr>
            <p:ph type="subTitle" idx="1"/>
          </p:nvPr>
        </p:nvSpPr>
        <p:spPr>
          <a:xfrm>
            <a:off x="244040" y="1512150"/>
            <a:ext cx="4271621" cy="1427572"/>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fr-FR" sz="2400" b="1" i="0">
                <a:solidFill>
                  <a:srgbClr val="000000"/>
                </a:solidFill>
                <a:effectLst/>
                <a:latin typeface="Aptos" panose="020B0004020202020204" pitchFamily="34" charset="0"/>
              </a:rPr>
              <a:t>Comment optimiser l’utilisation de panneaux photovoltaïques à usage personnel ? </a:t>
            </a:r>
            <a:endParaRPr sz="2000" b="1"/>
          </a:p>
        </p:txBody>
      </p:sp>
      <p:grpSp>
        <p:nvGrpSpPr>
          <p:cNvPr id="144" name="Google Shape;144;p27"/>
          <p:cNvGrpSpPr/>
          <p:nvPr/>
        </p:nvGrpSpPr>
        <p:grpSpPr>
          <a:xfrm>
            <a:off x="4498075" y="124025"/>
            <a:ext cx="877925" cy="1793725"/>
            <a:chOff x="5215075" y="854050"/>
            <a:chExt cx="877925" cy="1793725"/>
          </a:xfrm>
        </p:grpSpPr>
        <p:cxnSp>
          <p:nvCxnSpPr>
            <p:cNvPr id="145" name="Google Shape;145;p27"/>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46" name="Google Shape;146;p27"/>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47" name="Google Shape;147;p27"/>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148" name="Google Shape;148;p27"/>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149" name="Google Shape;149;p27"/>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cxnSp>
        <p:nvCxnSpPr>
          <p:cNvPr id="150" name="Google Shape;150;p27"/>
          <p:cNvCxnSpPr/>
          <p:nvPr/>
        </p:nvCxnSpPr>
        <p:spPr>
          <a:xfrm rot="10800000">
            <a:off x="914600" y="3114625"/>
            <a:ext cx="1299300" cy="0"/>
          </a:xfrm>
          <a:prstGeom prst="straightConnector1">
            <a:avLst/>
          </a:prstGeom>
          <a:noFill/>
          <a:ln w="28575" cap="flat" cmpd="sng">
            <a:solidFill>
              <a:schemeClr val="dk1"/>
            </a:solidFill>
            <a:prstDash val="solid"/>
            <a:round/>
            <a:headEnd type="none" w="med" len="med"/>
            <a:tailEnd type="none" w="med" len="med"/>
          </a:ln>
        </p:spPr>
      </p:cxnSp>
      <p:grpSp>
        <p:nvGrpSpPr>
          <p:cNvPr id="151" name="Google Shape;151;p27"/>
          <p:cNvGrpSpPr/>
          <p:nvPr/>
        </p:nvGrpSpPr>
        <p:grpSpPr>
          <a:xfrm>
            <a:off x="449650" y="4329175"/>
            <a:ext cx="544500" cy="553500"/>
            <a:chOff x="449650" y="4329175"/>
            <a:chExt cx="544500" cy="553500"/>
          </a:xfrm>
        </p:grpSpPr>
        <p:cxnSp>
          <p:nvCxnSpPr>
            <p:cNvPr id="152" name="Google Shape;152;p27"/>
            <p:cNvCxnSpPr/>
            <p:nvPr/>
          </p:nvCxnSpPr>
          <p:spPr>
            <a:xfrm>
              <a:off x="721900" y="4329175"/>
              <a:ext cx="0" cy="553500"/>
            </a:xfrm>
            <a:prstGeom prst="straightConnector1">
              <a:avLst/>
            </a:prstGeom>
            <a:noFill/>
            <a:ln w="38100" cap="flat" cmpd="sng">
              <a:solidFill>
                <a:schemeClr val="dk1"/>
              </a:solidFill>
              <a:prstDash val="solid"/>
              <a:round/>
              <a:headEnd type="none" w="med" len="med"/>
              <a:tailEnd type="none" w="med" len="med"/>
            </a:ln>
          </p:spPr>
        </p:cxnSp>
        <p:cxnSp>
          <p:nvCxnSpPr>
            <p:cNvPr id="153" name="Google Shape;153;p27"/>
            <p:cNvCxnSpPr/>
            <p:nvPr/>
          </p:nvCxnSpPr>
          <p:spPr>
            <a:xfrm flipH="1">
              <a:off x="449650" y="4604350"/>
              <a:ext cx="544500" cy="2100"/>
            </a:xfrm>
            <a:prstGeom prst="straightConnector1">
              <a:avLst/>
            </a:prstGeom>
            <a:noFill/>
            <a:ln w="38100" cap="flat" cmpd="sng">
              <a:solidFill>
                <a:schemeClr val="dk1"/>
              </a:solidFill>
              <a:prstDash val="solid"/>
              <a:round/>
              <a:headEnd type="none" w="med" len="med"/>
              <a:tailEnd type="none" w="med" len="med"/>
            </a:ln>
          </p:spPr>
        </p:cxnSp>
      </p:grpSp>
      <p:sp>
        <p:nvSpPr>
          <p:cNvPr id="154" name="Google Shape;154;p27"/>
          <p:cNvSpPr/>
          <p:nvPr/>
        </p:nvSpPr>
        <p:spPr>
          <a:xfrm>
            <a:off x="5583525" y="2296325"/>
            <a:ext cx="482400" cy="287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514349BE-185C-8BEF-DAB0-6E4EF418442B}"/>
              </a:ext>
            </a:extLst>
          </p:cNvPr>
          <p:cNvSpPr txBox="1"/>
          <p:nvPr/>
        </p:nvSpPr>
        <p:spPr>
          <a:xfrm>
            <a:off x="244040" y="3375102"/>
            <a:ext cx="2982380" cy="738664"/>
          </a:xfrm>
          <a:prstGeom prst="rect">
            <a:avLst/>
          </a:prstGeom>
          <a:noFill/>
        </p:spPr>
        <p:txBody>
          <a:bodyPr wrap="square" rtlCol="0">
            <a:spAutoFit/>
          </a:bodyPr>
          <a:lstStyle/>
          <a:p>
            <a:r>
              <a:rPr lang="fr-FR"/>
              <a:t>OUNINSSI Ahmed</a:t>
            </a:r>
          </a:p>
          <a:p>
            <a:r>
              <a:rPr lang="fr-FR"/>
              <a:t>GIRAUX Maxime</a:t>
            </a:r>
          </a:p>
          <a:p>
            <a:r>
              <a:rPr lang="fr-FR"/>
              <a:t>AUJOGUE Paul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0FCD-6D28-F654-1BB3-7639416792D7}"/>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B70109CA-C198-5E89-074F-B24A12D9EE30}"/>
              </a:ext>
            </a:extLst>
          </p:cNvPr>
          <p:cNvSpPr txBox="1">
            <a:spLocks noGrp="1"/>
          </p:cNvSpPr>
          <p:nvPr>
            <p:ph type="title"/>
          </p:nvPr>
        </p:nvSpPr>
        <p:spPr>
          <a:xfrm>
            <a:off x="564995" y="200723"/>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PREMIERE VISUALISATION</a:t>
            </a:r>
            <a:endParaRPr/>
          </a:p>
        </p:txBody>
      </p:sp>
      <p:pic>
        <p:nvPicPr>
          <p:cNvPr id="3" name="Image 2" descr="Une image contenant texte, écriture manuscrite, Parallèle, diagramme&#10;&#10;Description générée automatiquement">
            <a:extLst>
              <a:ext uri="{FF2B5EF4-FFF2-40B4-BE49-F238E27FC236}">
                <a16:creationId xmlns:a16="http://schemas.microsoft.com/office/drawing/2014/main" id="{2BF925BF-920C-2E44-73F7-E03C754F9530}"/>
              </a:ext>
            </a:extLst>
          </p:cNvPr>
          <p:cNvPicPr>
            <a:picLocks noChangeAspect="1"/>
          </p:cNvPicPr>
          <p:nvPr/>
        </p:nvPicPr>
        <p:blipFill>
          <a:blip r:embed="rId2"/>
          <a:srcRect r="9530"/>
          <a:stretch/>
        </p:blipFill>
        <p:spPr>
          <a:xfrm>
            <a:off x="5241073" y="52039"/>
            <a:ext cx="3489984"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ZoneTexte 3">
            <a:extLst>
              <a:ext uri="{FF2B5EF4-FFF2-40B4-BE49-F238E27FC236}">
                <a16:creationId xmlns:a16="http://schemas.microsoft.com/office/drawing/2014/main" id="{887D8CDE-2658-80C1-D690-DCD3C0BAD3B1}"/>
              </a:ext>
            </a:extLst>
          </p:cNvPr>
          <p:cNvSpPr txBox="1"/>
          <p:nvPr/>
        </p:nvSpPr>
        <p:spPr>
          <a:xfrm>
            <a:off x="564995" y="1895707"/>
            <a:ext cx="3739376" cy="954107"/>
          </a:xfrm>
          <a:prstGeom prst="rect">
            <a:avLst/>
          </a:prstGeom>
          <a:noFill/>
        </p:spPr>
        <p:txBody>
          <a:bodyPr wrap="square" rtlCol="0">
            <a:spAutoFit/>
          </a:bodyPr>
          <a:lstStyle/>
          <a:p>
            <a:r>
              <a:rPr lang="fr-FR"/>
              <a:t>Premier schéma de notre projet.</a:t>
            </a:r>
          </a:p>
          <a:p>
            <a:r>
              <a:rPr lang="fr-FR"/>
              <a:t>Certain élément on été rajouté ou retiré durant notre travail afin de résoudre certains problèmes.</a:t>
            </a:r>
          </a:p>
        </p:txBody>
      </p:sp>
      <p:pic>
        <p:nvPicPr>
          <p:cNvPr id="3074" name="Picture 2" descr="Illustration de la première étape | Vecteur Premium">
            <a:extLst>
              <a:ext uri="{FF2B5EF4-FFF2-40B4-BE49-F238E27FC236}">
                <a16:creationId xmlns:a16="http://schemas.microsoft.com/office/drawing/2014/main" id="{49A74B7B-430C-EBE4-D464-0DCEF4594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5" y="2737870"/>
            <a:ext cx="2237678" cy="22376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49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8B345BA-C150-001C-EFD7-FC241E5D1E7B}"/>
            </a:ext>
          </a:extLst>
        </p:cNvPr>
        <p:cNvGrpSpPr/>
        <p:nvPr/>
      </p:nvGrpSpPr>
      <p:grpSpPr>
        <a:xfrm>
          <a:off x="0" y="0"/>
          <a:ext cx="0" cy="0"/>
          <a:chOff x="0" y="0"/>
          <a:chExt cx="0" cy="0"/>
        </a:xfrm>
      </p:grpSpPr>
      <p:sp>
        <p:nvSpPr>
          <p:cNvPr id="172" name="Google Shape;172;p29">
            <a:extLst>
              <a:ext uri="{FF2B5EF4-FFF2-40B4-BE49-F238E27FC236}">
                <a16:creationId xmlns:a16="http://schemas.microsoft.com/office/drawing/2014/main" id="{C73370B9-9975-7986-E0EE-1986F9FD1CD6}"/>
              </a:ext>
            </a:extLst>
          </p:cNvPr>
          <p:cNvSpPr txBox="1">
            <a:spLocks noGrp="1"/>
          </p:cNvSpPr>
          <p:nvPr>
            <p:ph type="title" idx="3"/>
          </p:nvPr>
        </p:nvSpPr>
        <p:spPr>
          <a:xfrm>
            <a:off x="6721047" y="1275946"/>
            <a:ext cx="2143416"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IMPRESSION 3D</a:t>
            </a:r>
            <a:endParaRPr/>
          </a:p>
        </p:txBody>
      </p:sp>
      <p:sp>
        <p:nvSpPr>
          <p:cNvPr id="173" name="Google Shape;173;p29">
            <a:extLst>
              <a:ext uri="{FF2B5EF4-FFF2-40B4-BE49-F238E27FC236}">
                <a16:creationId xmlns:a16="http://schemas.microsoft.com/office/drawing/2014/main" id="{0AEAF913-9CA3-3E8D-4E84-69EB78F1C034}"/>
              </a:ext>
            </a:extLst>
          </p:cNvPr>
          <p:cNvSpPr txBox="1">
            <a:spLocks noGrp="1"/>
          </p:cNvSpPr>
          <p:nvPr>
            <p:ph type="title" idx="4"/>
          </p:nvPr>
        </p:nvSpPr>
        <p:spPr>
          <a:xfrm>
            <a:off x="5493876" y="1616667"/>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5" name="Google Shape;175;p29">
            <a:extLst>
              <a:ext uri="{FF2B5EF4-FFF2-40B4-BE49-F238E27FC236}">
                <a16:creationId xmlns:a16="http://schemas.microsoft.com/office/drawing/2014/main" id="{819A2313-536C-D814-36B2-5D4FA42C65AB}"/>
              </a:ext>
            </a:extLst>
          </p:cNvPr>
          <p:cNvSpPr txBox="1">
            <a:spLocks noGrp="1"/>
          </p:cNvSpPr>
          <p:nvPr>
            <p:ph type="title" idx="6"/>
          </p:nvPr>
        </p:nvSpPr>
        <p:spPr>
          <a:xfrm>
            <a:off x="2498357" y="2939327"/>
            <a:ext cx="1990813"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CABLAGE</a:t>
            </a:r>
            <a:endParaRPr/>
          </a:p>
        </p:txBody>
      </p:sp>
      <p:sp>
        <p:nvSpPr>
          <p:cNvPr id="176" name="Google Shape;176;p29">
            <a:extLst>
              <a:ext uri="{FF2B5EF4-FFF2-40B4-BE49-F238E27FC236}">
                <a16:creationId xmlns:a16="http://schemas.microsoft.com/office/drawing/2014/main" id="{786C4164-7436-3007-5284-220ECA2D3658}"/>
              </a:ext>
            </a:extLst>
          </p:cNvPr>
          <p:cNvSpPr txBox="1">
            <a:spLocks noGrp="1"/>
          </p:cNvSpPr>
          <p:nvPr>
            <p:ph type="title" idx="7"/>
          </p:nvPr>
        </p:nvSpPr>
        <p:spPr>
          <a:xfrm>
            <a:off x="1275008" y="3277662"/>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8" name="Google Shape;178;p29">
            <a:extLst>
              <a:ext uri="{FF2B5EF4-FFF2-40B4-BE49-F238E27FC236}">
                <a16:creationId xmlns:a16="http://schemas.microsoft.com/office/drawing/2014/main" id="{664E1961-BC89-E0C7-DBCE-1D6B65DCD1EB}"/>
              </a:ext>
            </a:extLst>
          </p:cNvPr>
          <p:cNvSpPr txBox="1">
            <a:spLocks noGrp="1"/>
          </p:cNvSpPr>
          <p:nvPr>
            <p:ph type="title" idx="9"/>
          </p:nvPr>
        </p:nvSpPr>
        <p:spPr>
          <a:xfrm>
            <a:off x="554565" y="1949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PARTIE 2 : SOMMAIRE</a:t>
            </a:r>
            <a:endParaRPr sz="3200"/>
          </a:p>
        </p:txBody>
      </p:sp>
      <p:sp>
        <p:nvSpPr>
          <p:cNvPr id="179" name="Google Shape;179;p29">
            <a:extLst>
              <a:ext uri="{FF2B5EF4-FFF2-40B4-BE49-F238E27FC236}">
                <a16:creationId xmlns:a16="http://schemas.microsoft.com/office/drawing/2014/main" id="{352A9EC4-F360-E376-9E12-23AA5299794D}"/>
              </a:ext>
            </a:extLst>
          </p:cNvPr>
          <p:cNvSpPr txBox="1">
            <a:spLocks noGrp="1"/>
          </p:cNvSpPr>
          <p:nvPr>
            <p:ph type="title" idx="13"/>
          </p:nvPr>
        </p:nvSpPr>
        <p:spPr>
          <a:xfrm>
            <a:off x="6656223" y="2897181"/>
            <a:ext cx="2614987"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NODERED</a:t>
            </a:r>
            <a:endParaRPr/>
          </a:p>
        </p:txBody>
      </p:sp>
      <p:sp>
        <p:nvSpPr>
          <p:cNvPr id="180" name="Google Shape;180;p29">
            <a:extLst>
              <a:ext uri="{FF2B5EF4-FFF2-40B4-BE49-F238E27FC236}">
                <a16:creationId xmlns:a16="http://schemas.microsoft.com/office/drawing/2014/main" id="{8ADF9AC7-4F18-7818-0AC9-B2CC48441330}"/>
              </a:ext>
            </a:extLst>
          </p:cNvPr>
          <p:cNvSpPr txBox="1">
            <a:spLocks noGrp="1"/>
          </p:cNvSpPr>
          <p:nvPr>
            <p:ph type="title" idx="14"/>
          </p:nvPr>
        </p:nvSpPr>
        <p:spPr>
          <a:xfrm>
            <a:off x="5429052" y="3237902"/>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184" name="Google Shape;184;p29">
            <a:extLst>
              <a:ext uri="{FF2B5EF4-FFF2-40B4-BE49-F238E27FC236}">
                <a16:creationId xmlns:a16="http://schemas.microsoft.com/office/drawing/2014/main" id="{273A3892-7D9B-63BD-4EC9-AB8C88E1C692}"/>
              </a:ext>
            </a:extLst>
          </p:cNvPr>
          <p:cNvCxnSpPr/>
          <p:nvPr/>
        </p:nvCxnSpPr>
        <p:spPr>
          <a:xfrm rot="10800000">
            <a:off x="2047061" y="3696655"/>
            <a:ext cx="478800" cy="0"/>
          </a:xfrm>
          <a:prstGeom prst="straightConnector1">
            <a:avLst/>
          </a:prstGeom>
          <a:noFill/>
          <a:ln w="28575" cap="flat" cmpd="sng">
            <a:solidFill>
              <a:schemeClr val="dk1"/>
            </a:solidFill>
            <a:prstDash val="solid"/>
            <a:round/>
            <a:headEnd type="none" w="med" len="med"/>
            <a:tailEnd type="none" w="med" len="med"/>
          </a:ln>
        </p:spPr>
      </p:cxnSp>
      <p:cxnSp>
        <p:nvCxnSpPr>
          <p:cNvPr id="185" name="Google Shape;185;p29">
            <a:extLst>
              <a:ext uri="{FF2B5EF4-FFF2-40B4-BE49-F238E27FC236}">
                <a16:creationId xmlns:a16="http://schemas.microsoft.com/office/drawing/2014/main" id="{ACD838F2-DC6A-2CEF-CC9F-7B5BEF2305CB}"/>
              </a:ext>
            </a:extLst>
          </p:cNvPr>
          <p:cNvCxnSpPr/>
          <p:nvPr/>
        </p:nvCxnSpPr>
        <p:spPr>
          <a:xfrm rot="10800000">
            <a:off x="6268329" y="2037609"/>
            <a:ext cx="478800" cy="0"/>
          </a:xfrm>
          <a:prstGeom prst="straightConnector1">
            <a:avLst/>
          </a:prstGeom>
          <a:noFill/>
          <a:ln w="28575" cap="flat" cmpd="sng">
            <a:solidFill>
              <a:schemeClr val="dk1"/>
            </a:solidFill>
            <a:prstDash val="solid"/>
            <a:round/>
            <a:headEnd type="none" w="med" len="med"/>
            <a:tailEnd type="none" w="med" len="med"/>
          </a:ln>
        </p:spPr>
      </p:cxnSp>
      <p:cxnSp>
        <p:nvCxnSpPr>
          <p:cNvPr id="186" name="Google Shape;186;p29">
            <a:extLst>
              <a:ext uri="{FF2B5EF4-FFF2-40B4-BE49-F238E27FC236}">
                <a16:creationId xmlns:a16="http://schemas.microsoft.com/office/drawing/2014/main" id="{E172087C-9EAA-0E02-76F9-3A1EC8406F5D}"/>
              </a:ext>
            </a:extLst>
          </p:cNvPr>
          <p:cNvCxnSpPr/>
          <p:nvPr/>
        </p:nvCxnSpPr>
        <p:spPr>
          <a:xfrm rot="10800000">
            <a:off x="6203505" y="3654519"/>
            <a:ext cx="478800" cy="0"/>
          </a:xfrm>
          <a:prstGeom prst="straightConnector1">
            <a:avLst/>
          </a:prstGeom>
          <a:noFill/>
          <a:ln w="28575" cap="flat" cmpd="sng">
            <a:solidFill>
              <a:schemeClr val="dk1"/>
            </a:solidFill>
            <a:prstDash val="solid"/>
            <a:round/>
            <a:headEnd type="none" w="med" len="med"/>
            <a:tailEnd type="none" w="med" len="med"/>
          </a:ln>
        </p:spPr>
      </p:cxnSp>
      <p:grpSp>
        <p:nvGrpSpPr>
          <p:cNvPr id="16" name="Google Shape;212;p31">
            <a:extLst>
              <a:ext uri="{FF2B5EF4-FFF2-40B4-BE49-F238E27FC236}">
                <a16:creationId xmlns:a16="http://schemas.microsoft.com/office/drawing/2014/main" id="{4F641C22-F18E-CC28-450B-94B349C8C54F}"/>
              </a:ext>
            </a:extLst>
          </p:cNvPr>
          <p:cNvGrpSpPr/>
          <p:nvPr/>
        </p:nvGrpSpPr>
        <p:grpSpPr>
          <a:xfrm rot="10800000">
            <a:off x="281037" y="2633762"/>
            <a:ext cx="877925" cy="1793725"/>
            <a:chOff x="5215075" y="854050"/>
            <a:chExt cx="877925" cy="1793725"/>
          </a:xfrm>
        </p:grpSpPr>
        <p:cxnSp>
          <p:nvCxnSpPr>
            <p:cNvPr id="17" name="Google Shape;213;p31">
              <a:extLst>
                <a:ext uri="{FF2B5EF4-FFF2-40B4-BE49-F238E27FC236}">
                  <a16:creationId xmlns:a16="http://schemas.microsoft.com/office/drawing/2014/main" id="{C353E8AC-7B7B-37C7-A35B-80B1FA55236C}"/>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8" name="Google Shape;214;p31">
              <a:extLst>
                <a:ext uri="{FF2B5EF4-FFF2-40B4-BE49-F238E27FC236}">
                  <a16:creationId xmlns:a16="http://schemas.microsoft.com/office/drawing/2014/main" id="{7A556B69-5976-C8F4-9BCE-DC4CFAB8A91E}"/>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9" name="Google Shape;215;p31">
              <a:extLst>
                <a:ext uri="{FF2B5EF4-FFF2-40B4-BE49-F238E27FC236}">
                  <a16:creationId xmlns:a16="http://schemas.microsoft.com/office/drawing/2014/main" id="{79FA7B98-FBFB-4B61-4364-122806F546F2}"/>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20" name="Google Shape;216;p31">
              <a:extLst>
                <a:ext uri="{FF2B5EF4-FFF2-40B4-BE49-F238E27FC236}">
                  <a16:creationId xmlns:a16="http://schemas.microsoft.com/office/drawing/2014/main" id="{02380C66-75BA-D8B3-B676-257CE17A8965}"/>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21" name="Google Shape;217;p31">
              <a:extLst>
                <a:ext uri="{FF2B5EF4-FFF2-40B4-BE49-F238E27FC236}">
                  <a16:creationId xmlns:a16="http://schemas.microsoft.com/office/drawing/2014/main" id="{D964A574-228D-F523-AC94-2368AC9967D0}"/>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grpSp>
        <p:nvGrpSpPr>
          <p:cNvPr id="22" name="Google Shape;212;p31">
            <a:extLst>
              <a:ext uri="{FF2B5EF4-FFF2-40B4-BE49-F238E27FC236}">
                <a16:creationId xmlns:a16="http://schemas.microsoft.com/office/drawing/2014/main" id="{1DC9075D-BF08-563F-853B-49C78C76EFD3}"/>
              </a:ext>
            </a:extLst>
          </p:cNvPr>
          <p:cNvGrpSpPr/>
          <p:nvPr/>
        </p:nvGrpSpPr>
        <p:grpSpPr>
          <a:xfrm rot="10800000">
            <a:off x="4514152" y="2633762"/>
            <a:ext cx="877925" cy="1793725"/>
            <a:chOff x="5215075" y="854050"/>
            <a:chExt cx="877925" cy="1793725"/>
          </a:xfrm>
        </p:grpSpPr>
        <p:cxnSp>
          <p:nvCxnSpPr>
            <p:cNvPr id="23" name="Google Shape;213;p31">
              <a:extLst>
                <a:ext uri="{FF2B5EF4-FFF2-40B4-BE49-F238E27FC236}">
                  <a16:creationId xmlns:a16="http://schemas.microsoft.com/office/drawing/2014/main" id="{B0480DF0-BCBB-ADE3-7A99-6184577669E6}"/>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24" name="Google Shape;214;p31">
              <a:extLst>
                <a:ext uri="{FF2B5EF4-FFF2-40B4-BE49-F238E27FC236}">
                  <a16:creationId xmlns:a16="http://schemas.microsoft.com/office/drawing/2014/main" id="{571C655E-48F6-3F7C-9D8B-DEE0EBFA10CB}"/>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25" name="Google Shape;215;p31">
              <a:extLst>
                <a:ext uri="{FF2B5EF4-FFF2-40B4-BE49-F238E27FC236}">
                  <a16:creationId xmlns:a16="http://schemas.microsoft.com/office/drawing/2014/main" id="{F3407F6F-3466-CE56-D196-135C68FDF39C}"/>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26" name="Google Shape;216;p31">
              <a:extLst>
                <a:ext uri="{FF2B5EF4-FFF2-40B4-BE49-F238E27FC236}">
                  <a16:creationId xmlns:a16="http://schemas.microsoft.com/office/drawing/2014/main" id="{059419C3-5E15-4CB1-B8A7-0D6B9F96633E}"/>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27" name="Google Shape;217;p31">
              <a:extLst>
                <a:ext uri="{FF2B5EF4-FFF2-40B4-BE49-F238E27FC236}">
                  <a16:creationId xmlns:a16="http://schemas.microsoft.com/office/drawing/2014/main" id="{0E84DB61-22C7-8D82-9C0A-A9FEDE263922}"/>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grpSp>
        <p:nvGrpSpPr>
          <p:cNvPr id="28" name="Google Shape;212;p31">
            <a:extLst>
              <a:ext uri="{FF2B5EF4-FFF2-40B4-BE49-F238E27FC236}">
                <a16:creationId xmlns:a16="http://schemas.microsoft.com/office/drawing/2014/main" id="{83DD255F-3E9F-9D0C-3227-F2934E49EBD2}"/>
              </a:ext>
            </a:extLst>
          </p:cNvPr>
          <p:cNvGrpSpPr/>
          <p:nvPr/>
        </p:nvGrpSpPr>
        <p:grpSpPr>
          <a:xfrm rot="10800000">
            <a:off x="4514152" y="1024927"/>
            <a:ext cx="877925" cy="1793725"/>
            <a:chOff x="5215075" y="854050"/>
            <a:chExt cx="877925" cy="1793725"/>
          </a:xfrm>
        </p:grpSpPr>
        <p:cxnSp>
          <p:nvCxnSpPr>
            <p:cNvPr id="29" name="Google Shape;213;p31">
              <a:extLst>
                <a:ext uri="{FF2B5EF4-FFF2-40B4-BE49-F238E27FC236}">
                  <a16:creationId xmlns:a16="http://schemas.microsoft.com/office/drawing/2014/main" id="{71302A78-7DF1-42B6-7F33-AAC9A14CC18C}"/>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30" name="Google Shape;214;p31">
              <a:extLst>
                <a:ext uri="{FF2B5EF4-FFF2-40B4-BE49-F238E27FC236}">
                  <a16:creationId xmlns:a16="http://schemas.microsoft.com/office/drawing/2014/main" id="{1B482355-30D4-884B-D799-9A7956834AB2}"/>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31" name="Google Shape;215;p31">
              <a:extLst>
                <a:ext uri="{FF2B5EF4-FFF2-40B4-BE49-F238E27FC236}">
                  <a16:creationId xmlns:a16="http://schemas.microsoft.com/office/drawing/2014/main" id="{3CBADB8D-A475-BDE2-EB8A-981B4B738391}"/>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32" name="Google Shape;216;p31">
              <a:extLst>
                <a:ext uri="{FF2B5EF4-FFF2-40B4-BE49-F238E27FC236}">
                  <a16:creationId xmlns:a16="http://schemas.microsoft.com/office/drawing/2014/main" id="{734B1FAE-0CAD-323A-EA53-9258ECCA38D3}"/>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33" name="Google Shape;217;p31">
              <a:extLst>
                <a:ext uri="{FF2B5EF4-FFF2-40B4-BE49-F238E27FC236}">
                  <a16:creationId xmlns:a16="http://schemas.microsoft.com/office/drawing/2014/main" id="{F571A7D5-DB48-B5B2-94EC-5973C816B3F5}"/>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254321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B34EF-D5F4-E038-A211-3A2DF05B66C0}"/>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BCC3D412-C33F-1F01-1654-7B56215E62AA}"/>
              </a:ext>
            </a:extLst>
          </p:cNvPr>
          <p:cNvSpPr txBox="1">
            <a:spLocks noGrp="1"/>
          </p:cNvSpPr>
          <p:nvPr>
            <p:ph type="title"/>
          </p:nvPr>
        </p:nvSpPr>
        <p:spPr>
          <a:xfrm>
            <a:off x="2451617" y="-41519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IMPRESSION 3D</a:t>
            </a:r>
            <a:endParaRPr/>
          </a:p>
        </p:txBody>
      </p:sp>
      <p:sp>
        <p:nvSpPr>
          <p:cNvPr id="3" name="ZoneTexte 2">
            <a:extLst>
              <a:ext uri="{FF2B5EF4-FFF2-40B4-BE49-F238E27FC236}">
                <a16:creationId xmlns:a16="http://schemas.microsoft.com/office/drawing/2014/main" id="{E7FA231D-8E57-8B73-8513-75F493079E6A}"/>
              </a:ext>
            </a:extLst>
          </p:cNvPr>
          <p:cNvSpPr txBox="1"/>
          <p:nvPr/>
        </p:nvSpPr>
        <p:spPr>
          <a:xfrm>
            <a:off x="-27507" y="597376"/>
            <a:ext cx="3129776" cy="738664"/>
          </a:xfrm>
          <a:prstGeom prst="rect">
            <a:avLst/>
          </a:prstGeom>
          <a:noFill/>
        </p:spPr>
        <p:txBody>
          <a:bodyPr wrap="square" rtlCol="0">
            <a:spAutoFit/>
          </a:bodyPr>
          <a:lstStyle/>
          <a:p>
            <a:r>
              <a:rPr lang="fr-FR"/>
              <a:t>Support du mat: permet d’épouser la forme du moteur et de supporter le mat afin qu’il reste droit.</a:t>
            </a:r>
          </a:p>
        </p:txBody>
      </p:sp>
      <p:sp>
        <p:nvSpPr>
          <p:cNvPr id="6" name="ZoneTexte 5">
            <a:extLst>
              <a:ext uri="{FF2B5EF4-FFF2-40B4-BE49-F238E27FC236}">
                <a16:creationId xmlns:a16="http://schemas.microsoft.com/office/drawing/2014/main" id="{FC27BB92-B72D-A810-72FF-F0F5493687DE}"/>
              </a:ext>
            </a:extLst>
          </p:cNvPr>
          <p:cNvSpPr txBox="1"/>
          <p:nvPr/>
        </p:nvSpPr>
        <p:spPr>
          <a:xfrm>
            <a:off x="3869101" y="707746"/>
            <a:ext cx="3129776" cy="954107"/>
          </a:xfrm>
          <a:prstGeom prst="rect">
            <a:avLst/>
          </a:prstGeom>
          <a:noFill/>
        </p:spPr>
        <p:txBody>
          <a:bodyPr wrap="square" rtlCol="0">
            <a:spAutoFit/>
          </a:bodyPr>
          <a:lstStyle/>
          <a:p>
            <a:r>
              <a:rPr lang="fr-FR"/>
              <a:t>Support du panneau: permet d’épouser la forme du moteur et de supporter et fixer le panneau en haut du mat.</a:t>
            </a:r>
          </a:p>
        </p:txBody>
      </p:sp>
      <p:sp>
        <p:nvSpPr>
          <p:cNvPr id="10" name="ZoneTexte 9">
            <a:extLst>
              <a:ext uri="{FF2B5EF4-FFF2-40B4-BE49-F238E27FC236}">
                <a16:creationId xmlns:a16="http://schemas.microsoft.com/office/drawing/2014/main" id="{CC53D3BD-9C7F-777B-F818-E1FC8A69961C}"/>
              </a:ext>
            </a:extLst>
          </p:cNvPr>
          <p:cNvSpPr txBox="1"/>
          <p:nvPr/>
        </p:nvSpPr>
        <p:spPr>
          <a:xfrm>
            <a:off x="999334" y="4622325"/>
            <a:ext cx="3129776" cy="523220"/>
          </a:xfrm>
          <a:prstGeom prst="rect">
            <a:avLst/>
          </a:prstGeom>
          <a:noFill/>
        </p:spPr>
        <p:txBody>
          <a:bodyPr wrap="square" rtlCol="0">
            <a:spAutoFit/>
          </a:bodyPr>
          <a:lstStyle/>
          <a:p>
            <a:r>
              <a:rPr lang="fr-FR"/>
              <a:t>Mat: c’est sur le mat qu’est fixé le panneau solaire et qu’il sera orienté.</a:t>
            </a:r>
          </a:p>
        </p:txBody>
      </p:sp>
      <p:sp>
        <p:nvSpPr>
          <p:cNvPr id="11" name="ZoneTexte 10">
            <a:extLst>
              <a:ext uri="{FF2B5EF4-FFF2-40B4-BE49-F238E27FC236}">
                <a16:creationId xmlns:a16="http://schemas.microsoft.com/office/drawing/2014/main" id="{6A574A79-73F1-7191-2769-32EE947AC10C}"/>
              </a:ext>
            </a:extLst>
          </p:cNvPr>
          <p:cNvSpPr txBox="1"/>
          <p:nvPr/>
        </p:nvSpPr>
        <p:spPr>
          <a:xfrm>
            <a:off x="6223681" y="4401442"/>
            <a:ext cx="3129776" cy="738664"/>
          </a:xfrm>
          <a:prstGeom prst="rect">
            <a:avLst/>
          </a:prstGeom>
          <a:noFill/>
        </p:spPr>
        <p:txBody>
          <a:bodyPr wrap="square" rtlCol="0">
            <a:spAutoFit/>
          </a:bodyPr>
          <a:lstStyle/>
          <a:p>
            <a:r>
              <a:rPr lang="fr-FR"/>
              <a:t>Support moteur: situé en haut du mat, il permet d’attacher le moteur permettant la rotation du panneau.</a:t>
            </a:r>
          </a:p>
        </p:txBody>
      </p:sp>
      <p:pic>
        <p:nvPicPr>
          <p:cNvPr id="4" name="Image 3" descr="Une image contenant cercle, verrouiller, conception&#10;&#10;Description générée automatiquement">
            <a:extLst>
              <a:ext uri="{FF2B5EF4-FFF2-40B4-BE49-F238E27FC236}">
                <a16:creationId xmlns:a16="http://schemas.microsoft.com/office/drawing/2014/main" id="{2FE94709-B97A-2670-3FEA-6849A817F8A1}"/>
              </a:ext>
            </a:extLst>
          </p:cNvPr>
          <p:cNvPicPr>
            <a:picLocks noChangeAspect="1"/>
          </p:cNvPicPr>
          <p:nvPr/>
        </p:nvPicPr>
        <p:blipFill>
          <a:blip r:embed="rId2"/>
          <a:stretch>
            <a:fillRect/>
          </a:stretch>
        </p:blipFill>
        <p:spPr>
          <a:xfrm>
            <a:off x="3870008" y="1657350"/>
            <a:ext cx="2181225" cy="1524000"/>
          </a:xfrm>
          <a:prstGeom prst="rect">
            <a:avLst/>
          </a:prstGeom>
        </p:spPr>
      </p:pic>
      <p:pic>
        <p:nvPicPr>
          <p:cNvPr id="5" name="Image 4" descr="Une image contenant lampe, Lampe fluorescente, léger&#10;&#10;Description générée automatiquement">
            <a:extLst>
              <a:ext uri="{FF2B5EF4-FFF2-40B4-BE49-F238E27FC236}">
                <a16:creationId xmlns:a16="http://schemas.microsoft.com/office/drawing/2014/main" id="{60B5C417-C83F-8365-FE3F-EA3161D15E76}"/>
              </a:ext>
            </a:extLst>
          </p:cNvPr>
          <p:cNvPicPr>
            <a:picLocks noChangeAspect="1"/>
          </p:cNvPicPr>
          <p:nvPr/>
        </p:nvPicPr>
        <p:blipFill>
          <a:blip r:embed="rId3"/>
          <a:stretch>
            <a:fillRect/>
          </a:stretch>
        </p:blipFill>
        <p:spPr>
          <a:xfrm>
            <a:off x="1082040" y="3087053"/>
            <a:ext cx="2735580" cy="1529715"/>
          </a:xfrm>
          <a:prstGeom prst="rect">
            <a:avLst/>
          </a:prstGeom>
        </p:spPr>
      </p:pic>
      <p:pic>
        <p:nvPicPr>
          <p:cNvPr id="8" name="Image 7" descr="Une image contenant cercle, objets en métal, conception&#10;&#10;Description générée automatiquement">
            <a:extLst>
              <a:ext uri="{FF2B5EF4-FFF2-40B4-BE49-F238E27FC236}">
                <a16:creationId xmlns:a16="http://schemas.microsoft.com/office/drawing/2014/main" id="{45465789-80B1-E544-C423-228921BF94AE}"/>
              </a:ext>
            </a:extLst>
          </p:cNvPr>
          <p:cNvPicPr>
            <a:picLocks noChangeAspect="1"/>
          </p:cNvPicPr>
          <p:nvPr/>
        </p:nvPicPr>
        <p:blipFill>
          <a:blip r:embed="rId4"/>
          <a:stretch>
            <a:fillRect/>
          </a:stretch>
        </p:blipFill>
        <p:spPr>
          <a:xfrm>
            <a:off x="1905" y="1287780"/>
            <a:ext cx="2792730" cy="1676400"/>
          </a:xfrm>
          <a:prstGeom prst="rect">
            <a:avLst/>
          </a:prstGeom>
        </p:spPr>
      </p:pic>
      <p:pic>
        <p:nvPicPr>
          <p:cNvPr id="9" name="Image 8" descr="Une image contenant conception, capture d’écran&#10;&#10;Description générée automatiquement">
            <a:extLst>
              <a:ext uri="{FF2B5EF4-FFF2-40B4-BE49-F238E27FC236}">
                <a16:creationId xmlns:a16="http://schemas.microsoft.com/office/drawing/2014/main" id="{5D1C1EDA-1351-BB0E-6442-DDD823CA908E}"/>
              </a:ext>
            </a:extLst>
          </p:cNvPr>
          <p:cNvPicPr>
            <a:picLocks noChangeAspect="1"/>
          </p:cNvPicPr>
          <p:nvPr/>
        </p:nvPicPr>
        <p:blipFill>
          <a:blip r:embed="rId5"/>
          <a:stretch>
            <a:fillRect/>
          </a:stretch>
        </p:blipFill>
        <p:spPr>
          <a:xfrm>
            <a:off x="6226493" y="2439352"/>
            <a:ext cx="2802255" cy="1887855"/>
          </a:xfrm>
          <a:prstGeom prst="rect">
            <a:avLst/>
          </a:prstGeom>
        </p:spPr>
      </p:pic>
    </p:spTree>
    <p:extLst>
      <p:ext uri="{BB962C8B-B14F-4D97-AF65-F5344CB8AC3E}">
        <p14:creationId xmlns:p14="http://schemas.microsoft.com/office/powerpoint/2010/main" val="351693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A30D-4546-67DF-9A7B-9F1939AE3D89}"/>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BE169993-6374-4D57-08AC-04764DBA9F83}"/>
              </a:ext>
            </a:extLst>
          </p:cNvPr>
          <p:cNvSpPr txBox="1">
            <a:spLocks noGrp="1"/>
          </p:cNvSpPr>
          <p:nvPr>
            <p:ph type="title"/>
          </p:nvPr>
        </p:nvSpPr>
        <p:spPr>
          <a:xfrm>
            <a:off x="2383037" y="-30851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CABLAGE</a:t>
            </a:r>
            <a:endParaRPr/>
          </a:p>
        </p:txBody>
      </p:sp>
      <p:pic>
        <p:nvPicPr>
          <p:cNvPr id="6" name="Image 5" descr="Une image contenant intérieur, fils électriques, câble, Appareils électroniques&#10;&#10;Description générée automatiquement">
            <a:extLst>
              <a:ext uri="{FF2B5EF4-FFF2-40B4-BE49-F238E27FC236}">
                <a16:creationId xmlns:a16="http://schemas.microsoft.com/office/drawing/2014/main" id="{73A06990-65A9-1993-7257-7C4B00EE0DA4}"/>
              </a:ext>
            </a:extLst>
          </p:cNvPr>
          <p:cNvPicPr>
            <a:picLocks noChangeAspect="1"/>
          </p:cNvPicPr>
          <p:nvPr/>
        </p:nvPicPr>
        <p:blipFill>
          <a:blip r:embed="rId2"/>
          <a:stretch>
            <a:fillRect/>
          </a:stretch>
        </p:blipFill>
        <p:spPr>
          <a:xfrm>
            <a:off x="1645762" y="1228744"/>
            <a:ext cx="2624425" cy="3471690"/>
          </a:xfrm>
          <a:prstGeom prst="rect">
            <a:avLst/>
          </a:prstGeom>
        </p:spPr>
      </p:pic>
      <p:pic>
        <p:nvPicPr>
          <p:cNvPr id="8" name="Image 7">
            <a:extLst>
              <a:ext uri="{FF2B5EF4-FFF2-40B4-BE49-F238E27FC236}">
                <a16:creationId xmlns:a16="http://schemas.microsoft.com/office/drawing/2014/main" id="{ECE1581A-97BB-FCCE-41C8-0B6D9DCC5B1D}"/>
              </a:ext>
            </a:extLst>
          </p:cNvPr>
          <p:cNvPicPr>
            <a:picLocks noChangeAspect="1"/>
          </p:cNvPicPr>
          <p:nvPr/>
        </p:nvPicPr>
        <p:blipFill>
          <a:blip r:embed="rId3"/>
          <a:stretch>
            <a:fillRect/>
          </a:stretch>
        </p:blipFill>
        <p:spPr>
          <a:xfrm>
            <a:off x="5074672" y="1228834"/>
            <a:ext cx="2624424" cy="3471690"/>
          </a:xfrm>
          <a:prstGeom prst="rect">
            <a:avLst/>
          </a:prstGeom>
        </p:spPr>
      </p:pic>
    </p:spTree>
    <p:extLst>
      <p:ext uri="{BB962C8B-B14F-4D97-AF65-F5344CB8AC3E}">
        <p14:creationId xmlns:p14="http://schemas.microsoft.com/office/powerpoint/2010/main" val="267494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diagramme, texte, Plan, conception&#10;&#10;Description générée automatiquement">
            <a:extLst>
              <a:ext uri="{FF2B5EF4-FFF2-40B4-BE49-F238E27FC236}">
                <a16:creationId xmlns:a16="http://schemas.microsoft.com/office/drawing/2014/main" id="{EC1F93A0-A7D7-1AE4-38D8-8749CCCF2BCD}"/>
              </a:ext>
            </a:extLst>
          </p:cNvPr>
          <p:cNvPicPr>
            <a:picLocks noChangeAspect="1"/>
          </p:cNvPicPr>
          <p:nvPr/>
        </p:nvPicPr>
        <p:blipFill>
          <a:blip r:embed="rId2"/>
          <a:stretch>
            <a:fillRect/>
          </a:stretch>
        </p:blipFill>
        <p:spPr>
          <a:xfrm>
            <a:off x="1249152" y="58"/>
            <a:ext cx="6459785" cy="4971245"/>
          </a:xfrm>
          <a:prstGeom prst="rect">
            <a:avLst/>
          </a:prstGeom>
        </p:spPr>
      </p:pic>
    </p:spTree>
    <p:extLst>
      <p:ext uri="{BB962C8B-B14F-4D97-AF65-F5344CB8AC3E}">
        <p14:creationId xmlns:p14="http://schemas.microsoft.com/office/powerpoint/2010/main" val="242231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câble, Ingénierie électronique&#10;&#10;Description générée automatiquement">
            <a:extLst>
              <a:ext uri="{FF2B5EF4-FFF2-40B4-BE49-F238E27FC236}">
                <a16:creationId xmlns:a16="http://schemas.microsoft.com/office/drawing/2014/main" id="{2B31EDE7-3AF7-8063-EEBF-66AF22B07611}"/>
              </a:ext>
            </a:extLst>
          </p:cNvPr>
          <p:cNvPicPr>
            <a:picLocks noChangeAspect="1"/>
          </p:cNvPicPr>
          <p:nvPr/>
        </p:nvPicPr>
        <p:blipFill>
          <a:blip r:embed="rId2"/>
          <a:stretch>
            <a:fillRect/>
          </a:stretch>
        </p:blipFill>
        <p:spPr>
          <a:xfrm>
            <a:off x="615108" y="192680"/>
            <a:ext cx="7913781" cy="4165981"/>
          </a:xfrm>
          <a:prstGeom prst="rect">
            <a:avLst/>
          </a:prstGeom>
        </p:spPr>
      </p:pic>
    </p:spTree>
    <p:extLst>
      <p:ext uri="{BB962C8B-B14F-4D97-AF65-F5344CB8AC3E}">
        <p14:creationId xmlns:p14="http://schemas.microsoft.com/office/powerpoint/2010/main" val="15564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8A2F3-ADD3-EF1A-FE54-7AB61B49AED0}"/>
            </a:ext>
          </a:extLst>
        </p:cNvPr>
        <p:cNvGrpSpPr/>
        <p:nvPr/>
      </p:nvGrpSpPr>
      <p:grpSpPr>
        <a:xfrm>
          <a:off x="0" y="0"/>
          <a:ext cx="0" cy="0"/>
          <a:chOff x="0" y="0"/>
          <a:chExt cx="0" cy="0"/>
        </a:xfrm>
      </p:grpSpPr>
      <p:pic>
        <p:nvPicPr>
          <p:cNvPr id="9" name="Image 8">
            <a:extLst>
              <a:ext uri="{FF2B5EF4-FFF2-40B4-BE49-F238E27FC236}">
                <a16:creationId xmlns:a16="http://schemas.microsoft.com/office/drawing/2014/main" id="{3AF19C34-B4B8-F0D6-AD37-D9C02BC09913}"/>
              </a:ext>
            </a:extLst>
          </p:cNvPr>
          <p:cNvPicPr>
            <a:picLocks noChangeAspect="1"/>
          </p:cNvPicPr>
          <p:nvPr/>
        </p:nvPicPr>
        <p:blipFill>
          <a:blip r:embed="rId2"/>
          <a:stretch>
            <a:fillRect/>
          </a:stretch>
        </p:blipFill>
        <p:spPr>
          <a:xfrm>
            <a:off x="0" y="634349"/>
            <a:ext cx="4818886" cy="4509151"/>
          </a:xfrm>
          <a:prstGeom prst="rect">
            <a:avLst/>
          </a:prstGeom>
        </p:spPr>
      </p:pic>
      <p:pic>
        <p:nvPicPr>
          <p:cNvPr id="11" name="Image 10">
            <a:extLst>
              <a:ext uri="{FF2B5EF4-FFF2-40B4-BE49-F238E27FC236}">
                <a16:creationId xmlns:a16="http://schemas.microsoft.com/office/drawing/2014/main" id="{E96EE1C9-479E-F80F-4CE5-50D888700119}"/>
              </a:ext>
            </a:extLst>
          </p:cNvPr>
          <p:cNvPicPr>
            <a:picLocks noChangeAspect="1"/>
          </p:cNvPicPr>
          <p:nvPr/>
        </p:nvPicPr>
        <p:blipFill>
          <a:blip r:embed="rId3"/>
          <a:stretch>
            <a:fillRect/>
          </a:stretch>
        </p:blipFill>
        <p:spPr>
          <a:xfrm>
            <a:off x="4784419" y="634349"/>
            <a:ext cx="4359581" cy="3966235"/>
          </a:xfrm>
          <a:prstGeom prst="rect">
            <a:avLst/>
          </a:prstGeom>
        </p:spPr>
      </p:pic>
      <p:sp>
        <p:nvSpPr>
          <p:cNvPr id="2" name="Google Shape;194;p30">
            <a:extLst>
              <a:ext uri="{FF2B5EF4-FFF2-40B4-BE49-F238E27FC236}">
                <a16:creationId xmlns:a16="http://schemas.microsoft.com/office/drawing/2014/main" id="{6770D0A4-7C70-421D-295D-9C6331825EA5}"/>
              </a:ext>
            </a:extLst>
          </p:cNvPr>
          <p:cNvSpPr txBox="1">
            <a:spLocks noGrp="1"/>
          </p:cNvSpPr>
          <p:nvPr>
            <p:ph type="title"/>
          </p:nvPr>
        </p:nvSpPr>
        <p:spPr>
          <a:xfrm>
            <a:off x="2383037" y="-412589"/>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AUTOMATIQUE</a:t>
            </a:r>
            <a:endParaRPr/>
          </a:p>
        </p:txBody>
      </p:sp>
    </p:spTree>
    <p:extLst>
      <p:ext uri="{BB962C8B-B14F-4D97-AF65-F5344CB8AC3E}">
        <p14:creationId xmlns:p14="http://schemas.microsoft.com/office/powerpoint/2010/main" val="25021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13979-5778-3783-0483-9B131B67AD47}"/>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927C6530-30DE-3870-D9B4-858C11EA4CC7}"/>
              </a:ext>
            </a:extLst>
          </p:cNvPr>
          <p:cNvPicPr>
            <a:picLocks noChangeAspect="1"/>
          </p:cNvPicPr>
          <p:nvPr/>
        </p:nvPicPr>
        <p:blipFill>
          <a:blip r:embed="rId2"/>
          <a:stretch>
            <a:fillRect/>
          </a:stretch>
        </p:blipFill>
        <p:spPr>
          <a:xfrm>
            <a:off x="42680" y="932319"/>
            <a:ext cx="9058637" cy="2136755"/>
          </a:xfrm>
          <a:prstGeom prst="rect">
            <a:avLst/>
          </a:prstGeom>
        </p:spPr>
      </p:pic>
      <p:pic>
        <p:nvPicPr>
          <p:cNvPr id="15" name="Image 14">
            <a:extLst>
              <a:ext uri="{FF2B5EF4-FFF2-40B4-BE49-F238E27FC236}">
                <a16:creationId xmlns:a16="http://schemas.microsoft.com/office/drawing/2014/main" id="{D681EBA2-369F-7900-07D6-64D49EA98BE1}"/>
              </a:ext>
            </a:extLst>
          </p:cNvPr>
          <p:cNvPicPr>
            <a:picLocks noChangeAspect="1"/>
          </p:cNvPicPr>
          <p:nvPr/>
        </p:nvPicPr>
        <p:blipFill>
          <a:blip r:embed="rId3"/>
          <a:stretch>
            <a:fillRect/>
          </a:stretch>
        </p:blipFill>
        <p:spPr>
          <a:xfrm>
            <a:off x="42680" y="3155077"/>
            <a:ext cx="3906047" cy="1719128"/>
          </a:xfrm>
          <a:prstGeom prst="rect">
            <a:avLst/>
          </a:prstGeom>
        </p:spPr>
      </p:pic>
      <p:sp>
        <p:nvSpPr>
          <p:cNvPr id="2" name="Google Shape;194;p30">
            <a:extLst>
              <a:ext uri="{FF2B5EF4-FFF2-40B4-BE49-F238E27FC236}">
                <a16:creationId xmlns:a16="http://schemas.microsoft.com/office/drawing/2014/main" id="{75D5B938-E820-C16F-A0FE-AAB7BB1E42AE}"/>
              </a:ext>
            </a:extLst>
          </p:cNvPr>
          <p:cNvSpPr txBox="1">
            <a:spLocks noGrp="1"/>
          </p:cNvSpPr>
          <p:nvPr>
            <p:ph type="title"/>
          </p:nvPr>
        </p:nvSpPr>
        <p:spPr>
          <a:xfrm>
            <a:off x="2383037" y="-30851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MANUEL</a:t>
            </a:r>
            <a:endParaRPr/>
          </a:p>
        </p:txBody>
      </p:sp>
    </p:spTree>
    <p:extLst>
      <p:ext uri="{BB962C8B-B14F-4D97-AF65-F5344CB8AC3E}">
        <p14:creationId xmlns:p14="http://schemas.microsoft.com/office/powerpoint/2010/main" val="112158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capture d’écran, Police, nombre&#10;&#10;Description générée automatiquement">
            <a:extLst>
              <a:ext uri="{FF2B5EF4-FFF2-40B4-BE49-F238E27FC236}">
                <a16:creationId xmlns:a16="http://schemas.microsoft.com/office/drawing/2014/main" id="{5E1B914E-DBB9-A626-E04F-7CCDE8F373B1}"/>
              </a:ext>
            </a:extLst>
          </p:cNvPr>
          <p:cNvPicPr>
            <a:picLocks noChangeAspect="1"/>
          </p:cNvPicPr>
          <p:nvPr/>
        </p:nvPicPr>
        <p:blipFill>
          <a:blip r:embed="rId2"/>
          <a:stretch>
            <a:fillRect/>
          </a:stretch>
        </p:blipFill>
        <p:spPr>
          <a:xfrm>
            <a:off x="60995" y="50379"/>
            <a:ext cx="2466975" cy="2990850"/>
          </a:xfrm>
          <a:prstGeom prst="rect">
            <a:avLst/>
          </a:prstGeom>
        </p:spPr>
      </p:pic>
      <p:pic>
        <p:nvPicPr>
          <p:cNvPr id="9" name="Image 8" descr="Une image contenant texte, diagramme, capture d’écran, ligne&#10;&#10;Description générée automatiquement">
            <a:extLst>
              <a:ext uri="{FF2B5EF4-FFF2-40B4-BE49-F238E27FC236}">
                <a16:creationId xmlns:a16="http://schemas.microsoft.com/office/drawing/2014/main" id="{F0DF3B61-1258-21E2-A6A2-85B16F558F3E}"/>
              </a:ext>
            </a:extLst>
          </p:cNvPr>
          <p:cNvPicPr>
            <a:picLocks noChangeAspect="1"/>
          </p:cNvPicPr>
          <p:nvPr/>
        </p:nvPicPr>
        <p:blipFill>
          <a:blip r:embed="rId3"/>
          <a:stretch>
            <a:fillRect/>
          </a:stretch>
        </p:blipFill>
        <p:spPr>
          <a:xfrm>
            <a:off x="2601146" y="488874"/>
            <a:ext cx="6262137" cy="4275921"/>
          </a:xfrm>
          <a:prstGeom prst="rect">
            <a:avLst/>
          </a:prstGeom>
        </p:spPr>
      </p:pic>
    </p:spTree>
    <p:extLst>
      <p:ext uri="{BB962C8B-B14F-4D97-AF65-F5344CB8AC3E}">
        <p14:creationId xmlns:p14="http://schemas.microsoft.com/office/powerpoint/2010/main" val="14862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91104-FD4D-741F-4DDA-66AF373B3BB8}"/>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510F2398-5DF4-EFE9-2BEB-62066C9EA877}"/>
              </a:ext>
            </a:extLst>
          </p:cNvPr>
          <p:cNvSpPr txBox="1">
            <a:spLocks noGrp="1"/>
          </p:cNvSpPr>
          <p:nvPr>
            <p:ph type="title"/>
          </p:nvPr>
        </p:nvSpPr>
        <p:spPr>
          <a:xfrm>
            <a:off x="1136754" y="-329168"/>
            <a:ext cx="7125254" cy="1786564"/>
          </a:xfrm>
          <a:prstGeom prst="rect">
            <a:avLst/>
          </a:prstGeom>
        </p:spPr>
        <p:txBody>
          <a:bodyPr spcFirstLastPara="1" wrap="square" lIns="91425" tIns="91425" rIns="91425" bIns="91425" anchor="ctr" anchorCtr="0">
            <a:noAutofit/>
          </a:bodyPr>
          <a:lstStyle/>
          <a:p>
            <a:pPr algn="ctr"/>
            <a:r>
              <a:rPr lang="fr-FR"/>
              <a:t>Difficultés et Conclusion</a:t>
            </a:r>
          </a:p>
        </p:txBody>
      </p:sp>
      <p:pic>
        <p:nvPicPr>
          <p:cNvPr id="3" name="Image 2" descr="Une image contenant intérieur, mur, fils électriques, sol&#10;&#10;Description générée automatiquement">
            <a:extLst>
              <a:ext uri="{FF2B5EF4-FFF2-40B4-BE49-F238E27FC236}">
                <a16:creationId xmlns:a16="http://schemas.microsoft.com/office/drawing/2014/main" id="{660EBC9B-C2B2-DED5-5E87-1611B0495482}"/>
              </a:ext>
            </a:extLst>
          </p:cNvPr>
          <p:cNvPicPr>
            <a:picLocks noChangeAspect="1"/>
          </p:cNvPicPr>
          <p:nvPr/>
        </p:nvPicPr>
        <p:blipFill>
          <a:blip r:embed="rId2"/>
          <a:stretch>
            <a:fillRect/>
          </a:stretch>
        </p:blipFill>
        <p:spPr>
          <a:xfrm>
            <a:off x="1363545" y="1134521"/>
            <a:ext cx="2748364" cy="3685142"/>
          </a:xfrm>
          <a:prstGeom prst="rect">
            <a:avLst/>
          </a:prstGeom>
        </p:spPr>
      </p:pic>
      <p:pic>
        <p:nvPicPr>
          <p:cNvPr id="5" name="Image 4" descr="Une image contenant intérieur, fils électriques, câble, Appareils électroniques&#10;&#10;Description générée automatiquement">
            <a:extLst>
              <a:ext uri="{FF2B5EF4-FFF2-40B4-BE49-F238E27FC236}">
                <a16:creationId xmlns:a16="http://schemas.microsoft.com/office/drawing/2014/main" id="{5DEC0F59-1375-3F03-9CDD-CC1061109882}"/>
              </a:ext>
            </a:extLst>
          </p:cNvPr>
          <p:cNvPicPr>
            <a:picLocks noChangeAspect="1"/>
          </p:cNvPicPr>
          <p:nvPr/>
        </p:nvPicPr>
        <p:blipFill>
          <a:blip r:embed="rId3"/>
          <a:stretch>
            <a:fillRect/>
          </a:stretch>
        </p:blipFill>
        <p:spPr>
          <a:xfrm>
            <a:off x="4700859" y="1137691"/>
            <a:ext cx="2748364" cy="3685142"/>
          </a:xfrm>
          <a:prstGeom prst="rect">
            <a:avLst/>
          </a:prstGeom>
        </p:spPr>
      </p:pic>
    </p:spTree>
    <p:extLst>
      <p:ext uri="{BB962C8B-B14F-4D97-AF65-F5344CB8AC3E}">
        <p14:creationId xmlns:p14="http://schemas.microsoft.com/office/powerpoint/2010/main" val="365399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2498354" y="1287556"/>
            <a:ext cx="1914000" cy="93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NOTRE PROJET</a:t>
            </a:r>
            <a:endParaRPr/>
          </a:p>
        </p:txBody>
      </p:sp>
      <p:sp>
        <p:nvSpPr>
          <p:cNvPr id="170" name="Google Shape;170;p29"/>
          <p:cNvSpPr txBox="1">
            <a:spLocks noGrp="1"/>
          </p:cNvSpPr>
          <p:nvPr>
            <p:ph type="title" idx="2"/>
          </p:nvPr>
        </p:nvSpPr>
        <p:spPr>
          <a:xfrm>
            <a:off x="1275008" y="1625090"/>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2" name="Google Shape;172;p29"/>
          <p:cNvSpPr txBox="1">
            <a:spLocks noGrp="1"/>
          </p:cNvSpPr>
          <p:nvPr>
            <p:ph type="title" idx="3"/>
          </p:nvPr>
        </p:nvSpPr>
        <p:spPr>
          <a:xfrm>
            <a:off x="6721047" y="1275946"/>
            <a:ext cx="2049991"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PROBLEMES</a:t>
            </a:r>
            <a:endParaRPr/>
          </a:p>
        </p:txBody>
      </p:sp>
      <p:sp>
        <p:nvSpPr>
          <p:cNvPr id="173" name="Google Shape;173;p29"/>
          <p:cNvSpPr txBox="1">
            <a:spLocks noGrp="1"/>
          </p:cNvSpPr>
          <p:nvPr>
            <p:ph type="title" idx="4"/>
          </p:nvPr>
        </p:nvSpPr>
        <p:spPr>
          <a:xfrm>
            <a:off x="5493876" y="1616667"/>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75" name="Google Shape;175;p29"/>
          <p:cNvSpPr txBox="1">
            <a:spLocks noGrp="1"/>
          </p:cNvSpPr>
          <p:nvPr>
            <p:ph type="title" idx="6"/>
          </p:nvPr>
        </p:nvSpPr>
        <p:spPr>
          <a:xfrm>
            <a:off x="2498357" y="2939327"/>
            <a:ext cx="1990813"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SOLUTIONS</a:t>
            </a:r>
            <a:endParaRPr/>
          </a:p>
        </p:txBody>
      </p:sp>
      <p:sp>
        <p:nvSpPr>
          <p:cNvPr id="176" name="Google Shape;176;p29"/>
          <p:cNvSpPr txBox="1">
            <a:spLocks noGrp="1"/>
          </p:cNvSpPr>
          <p:nvPr>
            <p:ph type="title" idx="7"/>
          </p:nvPr>
        </p:nvSpPr>
        <p:spPr>
          <a:xfrm>
            <a:off x="1275008" y="3277662"/>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8" name="Google Shape;178;p29"/>
          <p:cNvSpPr txBox="1">
            <a:spLocks noGrp="1"/>
          </p:cNvSpPr>
          <p:nvPr>
            <p:ph type="title" idx="9"/>
          </p:nvPr>
        </p:nvSpPr>
        <p:spPr>
          <a:xfrm>
            <a:off x="554565" y="1949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PARTIE 1 : SOMMAIRE</a:t>
            </a:r>
            <a:endParaRPr sz="3200"/>
          </a:p>
        </p:txBody>
      </p:sp>
      <p:sp>
        <p:nvSpPr>
          <p:cNvPr id="179" name="Google Shape;179;p29"/>
          <p:cNvSpPr txBox="1">
            <a:spLocks noGrp="1"/>
          </p:cNvSpPr>
          <p:nvPr>
            <p:ph type="title" idx="13"/>
          </p:nvPr>
        </p:nvSpPr>
        <p:spPr>
          <a:xfrm>
            <a:off x="6656223" y="2897181"/>
            <a:ext cx="2614987" cy="9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PREMIERE VISUALISATION</a:t>
            </a:r>
            <a:endParaRPr/>
          </a:p>
        </p:txBody>
      </p:sp>
      <p:sp>
        <p:nvSpPr>
          <p:cNvPr id="180" name="Google Shape;180;p29"/>
          <p:cNvSpPr txBox="1">
            <a:spLocks noGrp="1"/>
          </p:cNvSpPr>
          <p:nvPr>
            <p:ph type="title" idx="14"/>
          </p:nvPr>
        </p:nvSpPr>
        <p:spPr>
          <a:xfrm>
            <a:off x="5429052" y="3237902"/>
            <a:ext cx="79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183" name="Google Shape;183;p29"/>
          <p:cNvCxnSpPr/>
          <p:nvPr/>
        </p:nvCxnSpPr>
        <p:spPr>
          <a:xfrm rot="10800000">
            <a:off x="2047064" y="2107203"/>
            <a:ext cx="478800" cy="0"/>
          </a:xfrm>
          <a:prstGeom prst="straightConnector1">
            <a:avLst/>
          </a:prstGeom>
          <a:noFill/>
          <a:ln w="28575" cap="flat" cmpd="sng">
            <a:solidFill>
              <a:schemeClr val="dk1"/>
            </a:solidFill>
            <a:prstDash val="solid"/>
            <a:round/>
            <a:headEnd type="none" w="med" len="med"/>
            <a:tailEnd type="none" w="med" len="med"/>
          </a:ln>
        </p:spPr>
      </p:cxnSp>
      <p:cxnSp>
        <p:nvCxnSpPr>
          <p:cNvPr id="184" name="Google Shape;184;p29"/>
          <p:cNvCxnSpPr/>
          <p:nvPr/>
        </p:nvCxnSpPr>
        <p:spPr>
          <a:xfrm rot="10800000">
            <a:off x="2047061" y="3696655"/>
            <a:ext cx="478800" cy="0"/>
          </a:xfrm>
          <a:prstGeom prst="straightConnector1">
            <a:avLst/>
          </a:prstGeom>
          <a:noFill/>
          <a:ln w="28575" cap="flat" cmpd="sng">
            <a:solidFill>
              <a:schemeClr val="dk1"/>
            </a:solidFill>
            <a:prstDash val="solid"/>
            <a:round/>
            <a:headEnd type="none" w="med" len="med"/>
            <a:tailEnd type="none" w="med" len="med"/>
          </a:ln>
        </p:spPr>
      </p:cxnSp>
      <p:cxnSp>
        <p:nvCxnSpPr>
          <p:cNvPr id="185" name="Google Shape;185;p29"/>
          <p:cNvCxnSpPr/>
          <p:nvPr/>
        </p:nvCxnSpPr>
        <p:spPr>
          <a:xfrm rot="10800000">
            <a:off x="6268329" y="2037609"/>
            <a:ext cx="478800" cy="0"/>
          </a:xfrm>
          <a:prstGeom prst="straightConnector1">
            <a:avLst/>
          </a:prstGeom>
          <a:noFill/>
          <a:ln w="28575" cap="flat" cmpd="sng">
            <a:solidFill>
              <a:schemeClr val="dk1"/>
            </a:solidFill>
            <a:prstDash val="solid"/>
            <a:round/>
            <a:headEnd type="none" w="med" len="med"/>
            <a:tailEnd type="none" w="med" len="med"/>
          </a:ln>
        </p:spPr>
      </p:cxnSp>
      <p:cxnSp>
        <p:nvCxnSpPr>
          <p:cNvPr id="186" name="Google Shape;186;p29"/>
          <p:cNvCxnSpPr/>
          <p:nvPr/>
        </p:nvCxnSpPr>
        <p:spPr>
          <a:xfrm rot="10800000">
            <a:off x="6203505" y="3654519"/>
            <a:ext cx="4788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212;p31">
            <a:extLst>
              <a:ext uri="{FF2B5EF4-FFF2-40B4-BE49-F238E27FC236}">
                <a16:creationId xmlns:a16="http://schemas.microsoft.com/office/drawing/2014/main" id="{926EA9D3-5C16-3AC3-D1FE-CCAB97F75771}"/>
              </a:ext>
            </a:extLst>
          </p:cNvPr>
          <p:cNvGrpSpPr/>
          <p:nvPr/>
        </p:nvGrpSpPr>
        <p:grpSpPr>
          <a:xfrm rot="10800000">
            <a:off x="279537" y="1024927"/>
            <a:ext cx="877925" cy="1793725"/>
            <a:chOff x="5215075" y="854050"/>
            <a:chExt cx="877925" cy="1793725"/>
          </a:xfrm>
        </p:grpSpPr>
        <p:cxnSp>
          <p:nvCxnSpPr>
            <p:cNvPr id="11" name="Google Shape;213;p31">
              <a:extLst>
                <a:ext uri="{FF2B5EF4-FFF2-40B4-BE49-F238E27FC236}">
                  <a16:creationId xmlns:a16="http://schemas.microsoft.com/office/drawing/2014/main" id="{EAD1870C-2982-28B6-79C8-FDD72E4A7164}"/>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2" name="Google Shape;214;p31">
              <a:extLst>
                <a:ext uri="{FF2B5EF4-FFF2-40B4-BE49-F238E27FC236}">
                  <a16:creationId xmlns:a16="http://schemas.microsoft.com/office/drawing/2014/main" id="{0B9B93FE-E1FF-6E34-B063-CF6D069B5609}"/>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3" name="Google Shape;215;p31">
              <a:extLst>
                <a:ext uri="{FF2B5EF4-FFF2-40B4-BE49-F238E27FC236}">
                  <a16:creationId xmlns:a16="http://schemas.microsoft.com/office/drawing/2014/main" id="{460E6F4B-5017-EE4F-FD31-F4FD6F23E14F}"/>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14" name="Google Shape;216;p31">
              <a:extLst>
                <a:ext uri="{FF2B5EF4-FFF2-40B4-BE49-F238E27FC236}">
                  <a16:creationId xmlns:a16="http://schemas.microsoft.com/office/drawing/2014/main" id="{795A2380-8CD3-4913-C2DF-7A73855DBD4A}"/>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15" name="Google Shape;217;p31">
              <a:extLst>
                <a:ext uri="{FF2B5EF4-FFF2-40B4-BE49-F238E27FC236}">
                  <a16:creationId xmlns:a16="http://schemas.microsoft.com/office/drawing/2014/main" id="{56F55C9F-E93C-5C3E-DFC5-C52C51699584}"/>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grpSp>
        <p:nvGrpSpPr>
          <p:cNvPr id="16" name="Google Shape;212;p31">
            <a:extLst>
              <a:ext uri="{FF2B5EF4-FFF2-40B4-BE49-F238E27FC236}">
                <a16:creationId xmlns:a16="http://schemas.microsoft.com/office/drawing/2014/main" id="{7DB82C75-2CEC-D2E3-7171-17897DE438AA}"/>
              </a:ext>
            </a:extLst>
          </p:cNvPr>
          <p:cNvGrpSpPr/>
          <p:nvPr/>
        </p:nvGrpSpPr>
        <p:grpSpPr>
          <a:xfrm rot="10800000">
            <a:off x="281037" y="2633762"/>
            <a:ext cx="877925" cy="1793725"/>
            <a:chOff x="5215075" y="854050"/>
            <a:chExt cx="877925" cy="1793725"/>
          </a:xfrm>
        </p:grpSpPr>
        <p:cxnSp>
          <p:nvCxnSpPr>
            <p:cNvPr id="17" name="Google Shape;213;p31">
              <a:extLst>
                <a:ext uri="{FF2B5EF4-FFF2-40B4-BE49-F238E27FC236}">
                  <a16:creationId xmlns:a16="http://schemas.microsoft.com/office/drawing/2014/main" id="{ACFA15E2-4EF7-FBB3-611D-07132EC0AF15}"/>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8" name="Google Shape;214;p31">
              <a:extLst>
                <a:ext uri="{FF2B5EF4-FFF2-40B4-BE49-F238E27FC236}">
                  <a16:creationId xmlns:a16="http://schemas.microsoft.com/office/drawing/2014/main" id="{F3E8C193-56ED-CE86-A4DE-33271D5C97F3}"/>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19" name="Google Shape;215;p31">
              <a:extLst>
                <a:ext uri="{FF2B5EF4-FFF2-40B4-BE49-F238E27FC236}">
                  <a16:creationId xmlns:a16="http://schemas.microsoft.com/office/drawing/2014/main" id="{979FB4A1-05B2-CA3B-9026-253BEF96D7B4}"/>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20" name="Google Shape;216;p31">
              <a:extLst>
                <a:ext uri="{FF2B5EF4-FFF2-40B4-BE49-F238E27FC236}">
                  <a16:creationId xmlns:a16="http://schemas.microsoft.com/office/drawing/2014/main" id="{01385C9A-ECEB-6B7E-FCFC-349BCC1D24EB}"/>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21" name="Google Shape;217;p31">
              <a:extLst>
                <a:ext uri="{FF2B5EF4-FFF2-40B4-BE49-F238E27FC236}">
                  <a16:creationId xmlns:a16="http://schemas.microsoft.com/office/drawing/2014/main" id="{373CE756-F448-B18A-7E33-50280E03E42B}"/>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grpSp>
        <p:nvGrpSpPr>
          <p:cNvPr id="22" name="Google Shape;212;p31">
            <a:extLst>
              <a:ext uri="{FF2B5EF4-FFF2-40B4-BE49-F238E27FC236}">
                <a16:creationId xmlns:a16="http://schemas.microsoft.com/office/drawing/2014/main" id="{4E2F39AA-8361-A602-B9C0-F04648FFB952}"/>
              </a:ext>
            </a:extLst>
          </p:cNvPr>
          <p:cNvGrpSpPr/>
          <p:nvPr/>
        </p:nvGrpSpPr>
        <p:grpSpPr>
          <a:xfrm rot="10800000">
            <a:off x="4514152" y="2633762"/>
            <a:ext cx="877925" cy="1793725"/>
            <a:chOff x="5215075" y="854050"/>
            <a:chExt cx="877925" cy="1793725"/>
          </a:xfrm>
        </p:grpSpPr>
        <p:cxnSp>
          <p:nvCxnSpPr>
            <p:cNvPr id="23" name="Google Shape;213;p31">
              <a:extLst>
                <a:ext uri="{FF2B5EF4-FFF2-40B4-BE49-F238E27FC236}">
                  <a16:creationId xmlns:a16="http://schemas.microsoft.com/office/drawing/2014/main" id="{E4334AAD-6FC8-9FA8-75C0-2B53AB591267}"/>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24" name="Google Shape;214;p31">
              <a:extLst>
                <a:ext uri="{FF2B5EF4-FFF2-40B4-BE49-F238E27FC236}">
                  <a16:creationId xmlns:a16="http://schemas.microsoft.com/office/drawing/2014/main" id="{9CBC8C1E-895C-9E4D-13A9-D607FA615D97}"/>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25" name="Google Shape;215;p31">
              <a:extLst>
                <a:ext uri="{FF2B5EF4-FFF2-40B4-BE49-F238E27FC236}">
                  <a16:creationId xmlns:a16="http://schemas.microsoft.com/office/drawing/2014/main" id="{1AA2E840-C4A1-51F8-D627-DDD4D8169F3A}"/>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26" name="Google Shape;216;p31">
              <a:extLst>
                <a:ext uri="{FF2B5EF4-FFF2-40B4-BE49-F238E27FC236}">
                  <a16:creationId xmlns:a16="http://schemas.microsoft.com/office/drawing/2014/main" id="{E37E6A0D-61F6-6A70-B9A5-4367693D4417}"/>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27" name="Google Shape;217;p31">
              <a:extLst>
                <a:ext uri="{FF2B5EF4-FFF2-40B4-BE49-F238E27FC236}">
                  <a16:creationId xmlns:a16="http://schemas.microsoft.com/office/drawing/2014/main" id="{3CB7EDF3-6E5A-E777-02CC-161D6195BD9A}"/>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grpSp>
        <p:nvGrpSpPr>
          <p:cNvPr id="28" name="Google Shape;212;p31">
            <a:extLst>
              <a:ext uri="{FF2B5EF4-FFF2-40B4-BE49-F238E27FC236}">
                <a16:creationId xmlns:a16="http://schemas.microsoft.com/office/drawing/2014/main" id="{A318D6F8-CD93-A091-7AF6-40DD50F509AB}"/>
              </a:ext>
            </a:extLst>
          </p:cNvPr>
          <p:cNvGrpSpPr/>
          <p:nvPr/>
        </p:nvGrpSpPr>
        <p:grpSpPr>
          <a:xfrm rot="10800000">
            <a:off x="4514152" y="1024927"/>
            <a:ext cx="877925" cy="1793725"/>
            <a:chOff x="5215075" y="854050"/>
            <a:chExt cx="877925" cy="1793725"/>
          </a:xfrm>
        </p:grpSpPr>
        <p:cxnSp>
          <p:nvCxnSpPr>
            <p:cNvPr id="29" name="Google Shape;213;p31">
              <a:extLst>
                <a:ext uri="{FF2B5EF4-FFF2-40B4-BE49-F238E27FC236}">
                  <a16:creationId xmlns:a16="http://schemas.microsoft.com/office/drawing/2014/main" id="{A966E0DE-485A-3AFB-3535-5500C88ECD2E}"/>
                </a:ext>
              </a:extLst>
            </p:cNvPr>
            <p:cNvCxnSpPr/>
            <p:nvPr/>
          </p:nvCxnSpPr>
          <p:spPr>
            <a:xfrm>
              <a:off x="6093000" y="854050"/>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30" name="Google Shape;214;p31">
              <a:extLst>
                <a:ext uri="{FF2B5EF4-FFF2-40B4-BE49-F238E27FC236}">
                  <a16:creationId xmlns:a16="http://schemas.microsoft.com/office/drawing/2014/main" id="{43EF67EA-7A72-E826-B320-D4FDFEBB6670}"/>
                </a:ext>
              </a:extLst>
            </p:cNvPr>
            <p:cNvCxnSpPr/>
            <p:nvPr/>
          </p:nvCxnSpPr>
          <p:spPr>
            <a:xfrm>
              <a:off x="6093000" y="1836575"/>
              <a:ext cx="0" cy="811200"/>
            </a:xfrm>
            <a:prstGeom prst="straightConnector1">
              <a:avLst/>
            </a:prstGeom>
            <a:noFill/>
            <a:ln w="38100" cap="flat" cmpd="sng">
              <a:solidFill>
                <a:schemeClr val="lt2"/>
              </a:solidFill>
              <a:prstDash val="solid"/>
              <a:round/>
              <a:headEnd type="none" w="med" len="med"/>
              <a:tailEnd type="none" w="med" len="med"/>
            </a:ln>
          </p:spPr>
        </p:cxnSp>
        <p:cxnSp>
          <p:nvCxnSpPr>
            <p:cNvPr id="31" name="Google Shape;215;p31">
              <a:extLst>
                <a:ext uri="{FF2B5EF4-FFF2-40B4-BE49-F238E27FC236}">
                  <a16:creationId xmlns:a16="http://schemas.microsoft.com/office/drawing/2014/main" id="{015A9012-9B90-8921-0C01-223139F5BF2E}"/>
                </a:ext>
              </a:extLst>
            </p:cNvPr>
            <p:cNvCxnSpPr/>
            <p:nvPr/>
          </p:nvCxnSpPr>
          <p:spPr>
            <a:xfrm>
              <a:off x="5453468" y="1090450"/>
              <a:ext cx="574800" cy="574800"/>
            </a:xfrm>
            <a:prstGeom prst="straightConnector1">
              <a:avLst/>
            </a:prstGeom>
            <a:noFill/>
            <a:ln w="38100" cap="flat" cmpd="sng">
              <a:solidFill>
                <a:schemeClr val="lt2"/>
              </a:solidFill>
              <a:prstDash val="solid"/>
              <a:round/>
              <a:headEnd type="none" w="med" len="med"/>
              <a:tailEnd type="none" w="med" len="med"/>
            </a:ln>
          </p:spPr>
        </p:cxnSp>
        <p:cxnSp>
          <p:nvCxnSpPr>
            <p:cNvPr id="32" name="Google Shape;216;p31">
              <a:extLst>
                <a:ext uri="{FF2B5EF4-FFF2-40B4-BE49-F238E27FC236}">
                  <a16:creationId xmlns:a16="http://schemas.microsoft.com/office/drawing/2014/main" id="{B6EEFD9D-A953-9B60-F475-4731D06E7FDC}"/>
                </a:ext>
              </a:extLst>
            </p:cNvPr>
            <p:cNvCxnSpPr/>
            <p:nvPr/>
          </p:nvCxnSpPr>
          <p:spPr>
            <a:xfrm>
              <a:off x="5215075" y="1748300"/>
              <a:ext cx="784500" cy="0"/>
            </a:xfrm>
            <a:prstGeom prst="straightConnector1">
              <a:avLst/>
            </a:prstGeom>
            <a:noFill/>
            <a:ln w="38100" cap="flat" cmpd="sng">
              <a:solidFill>
                <a:schemeClr val="lt2"/>
              </a:solidFill>
              <a:prstDash val="solid"/>
              <a:round/>
              <a:headEnd type="none" w="med" len="med"/>
              <a:tailEnd type="none" w="med" len="med"/>
            </a:ln>
          </p:spPr>
        </p:cxnSp>
        <p:cxnSp>
          <p:nvCxnSpPr>
            <p:cNvPr id="33" name="Google Shape;217;p31">
              <a:extLst>
                <a:ext uri="{FF2B5EF4-FFF2-40B4-BE49-F238E27FC236}">
                  <a16:creationId xmlns:a16="http://schemas.microsoft.com/office/drawing/2014/main" id="{6DCD1E35-64E6-2488-C6EF-7D99088EEC8E}"/>
                </a:ext>
              </a:extLst>
            </p:cNvPr>
            <p:cNvCxnSpPr/>
            <p:nvPr/>
          </p:nvCxnSpPr>
          <p:spPr>
            <a:xfrm rot="10800000" flipH="1">
              <a:off x="5453468" y="1831350"/>
              <a:ext cx="574800" cy="574800"/>
            </a:xfrm>
            <a:prstGeom prst="straightConnector1">
              <a:avLst/>
            </a:prstGeom>
            <a:noFill/>
            <a:ln w="38100" cap="flat" cmpd="sng">
              <a:solidFill>
                <a:schemeClr val="lt2"/>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4" name="Google Shape;194;p30"/>
          <p:cNvSpPr txBox="1">
            <a:spLocks noGrp="1"/>
          </p:cNvSpPr>
          <p:nvPr>
            <p:ph type="title"/>
          </p:nvPr>
        </p:nvSpPr>
        <p:spPr>
          <a:xfrm>
            <a:off x="721900" y="1955300"/>
            <a:ext cx="3831000" cy="15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NOTRE PROJET</a:t>
            </a:r>
            <a:endParaRPr/>
          </a:p>
        </p:txBody>
      </p:sp>
      <p:sp>
        <p:nvSpPr>
          <p:cNvPr id="195" name="Google Shape;195;p30"/>
          <p:cNvSpPr txBox="1">
            <a:spLocks noGrp="1"/>
          </p:cNvSpPr>
          <p:nvPr>
            <p:ph type="title" idx="2"/>
          </p:nvPr>
        </p:nvSpPr>
        <p:spPr>
          <a:xfrm>
            <a:off x="721900" y="788288"/>
            <a:ext cx="1468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3881888" y="2694537"/>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8359424" y="1343775"/>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0"/>
          <p:cNvGrpSpPr/>
          <p:nvPr/>
        </p:nvGrpSpPr>
        <p:grpSpPr>
          <a:xfrm>
            <a:off x="8205762" y="960850"/>
            <a:ext cx="544500" cy="553500"/>
            <a:chOff x="449650" y="4329175"/>
            <a:chExt cx="544500" cy="553500"/>
          </a:xfrm>
        </p:grpSpPr>
        <p:cxnSp>
          <p:nvCxnSpPr>
            <p:cNvPr id="199" name="Google Shape;199;p30"/>
            <p:cNvCxnSpPr/>
            <p:nvPr/>
          </p:nvCxnSpPr>
          <p:spPr>
            <a:xfrm>
              <a:off x="721900" y="4329175"/>
              <a:ext cx="0" cy="553500"/>
            </a:xfrm>
            <a:prstGeom prst="straightConnector1">
              <a:avLst/>
            </a:prstGeom>
            <a:noFill/>
            <a:ln w="38100" cap="flat" cmpd="sng">
              <a:solidFill>
                <a:schemeClr val="dk1"/>
              </a:solidFill>
              <a:prstDash val="solid"/>
              <a:round/>
              <a:headEnd type="none" w="med" len="med"/>
              <a:tailEnd type="none" w="med" len="med"/>
            </a:ln>
          </p:spPr>
        </p:cxnSp>
        <p:cxnSp>
          <p:nvCxnSpPr>
            <p:cNvPr id="200" name="Google Shape;200;p30"/>
            <p:cNvCxnSpPr/>
            <p:nvPr/>
          </p:nvCxnSpPr>
          <p:spPr>
            <a:xfrm flipH="1">
              <a:off x="449650" y="4604350"/>
              <a:ext cx="544500" cy="2100"/>
            </a:xfrm>
            <a:prstGeom prst="straightConnector1">
              <a:avLst/>
            </a:prstGeom>
            <a:noFill/>
            <a:ln w="38100" cap="flat" cmpd="sng">
              <a:solidFill>
                <a:schemeClr val="dk1"/>
              </a:solidFill>
              <a:prstDash val="solid"/>
              <a:round/>
              <a:headEnd type="none" w="med" len="med"/>
              <a:tailEnd type="none" w="med" len="med"/>
            </a:ln>
          </p:spPr>
        </p:cxnSp>
      </p:grpSp>
      <p:pic>
        <p:nvPicPr>
          <p:cNvPr id="1026" name="Picture 2" descr="34 800+ Panneau Solaire Illustrations Stock Illustrations, graphiques  vectoriels libre de droits et Clip Art - iStock">
            <a:extLst>
              <a:ext uri="{FF2B5EF4-FFF2-40B4-BE49-F238E27FC236}">
                <a16:creationId xmlns:a16="http://schemas.microsoft.com/office/drawing/2014/main" id="{4C68DCEC-C649-1F91-2F54-90716513B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771" y="-680351"/>
            <a:ext cx="5823851" cy="5823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4;p30">
            <a:extLst>
              <a:ext uri="{FF2B5EF4-FFF2-40B4-BE49-F238E27FC236}">
                <a16:creationId xmlns:a16="http://schemas.microsoft.com/office/drawing/2014/main" id="{8A19BDDF-2505-8DBB-3B4F-4B07682F50F3}"/>
              </a:ext>
            </a:extLst>
          </p:cNvPr>
          <p:cNvSpPr txBox="1">
            <a:spLocks noGrp="1"/>
          </p:cNvSpPr>
          <p:nvPr>
            <p:ph type="title"/>
          </p:nvPr>
        </p:nvSpPr>
        <p:spPr>
          <a:xfrm>
            <a:off x="2383037" y="-30851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NOTRE PROJET</a:t>
            </a:r>
            <a:endParaRPr/>
          </a:p>
        </p:txBody>
      </p:sp>
      <p:pic>
        <p:nvPicPr>
          <p:cNvPr id="8" name="Image 7" descr="Une image contenant maison, plein air, fenêtre, herbe&#10;&#10;Description générée automatiquement">
            <a:extLst>
              <a:ext uri="{FF2B5EF4-FFF2-40B4-BE49-F238E27FC236}">
                <a16:creationId xmlns:a16="http://schemas.microsoft.com/office/drawing/2014/main" id="{9A9A5A4F-B2AD-2F38-6014-99A8E882FD9D}"/>
              </a:ext>
            </a:extLst>
          </p:cNvPr>
          <p:cNvPicPr>
            <a:picLocks noChangeAspect="1"/>
          </p:cNvPicPr>
          <p:nvPr/>
        </p:nvPicPr>
        <p:blipFill>
          <a:blip r:embed="rId2"/>
          <a:stretch>
            <a:fillRect/>
          </a:stretch>
        </p:blipFill>
        <p:spPr>
          <a:xfrm>
            <a:off x="339556" y="1223289"/>
            <a:ext cx="3600542" cy="3600542"/>
          </a:xfrm>
          <a:prstGeom prst="rect">
            <a:avLst/>
          </a:prstGeom>
          <a:ln w="228600" cap="sq" cmpd="thickThin">
            <a:solidFill>
              <a:srgbClr val="000000"/>
            </a:solidFill>
            <a:prstDash val="solid"/>
            <a:miter lim="800000"/>
          </a:ln>
          <a:effectLst>
            <a:innerShdw blurRad="76200">
              <a:srgbClr val="000000"/>
            </a:innerShdw>
          </a:effectLst>
        </p:spPr>
      </p:pic>
      <p:sp>
        <p:nvSpPr>
          <p:cNvPr id="9" name="ZoneTexte 8">
            <a:extLst>
              <a:ext uri="{FF2B5EF4-FFF2-40B4-BE49-F238E27FC236}">
                <a16:creationId xmlns:a16="http://schemas.microsoft.com/office/drawing/2014/main" id="{AE2D3554-BC62-5C09-2604-AB243265082A}"/>
              </a:ext>
            </a:extLst>
          </p:cNvPr>
          <p:cNvSpPr txBox="1"/>
          <p:nvPr/>
        </p:nvSpPr>
        <p:spPr>
          <a:xfrm>
            <a:off x="4861932" y="996176"/>
            <a:ext cx="3345366" cy="4001095"/>
          </a:xfrm>
          <a:prstGeom prst="rect">
            <a:avLst/>
          </a:prstGeom>
          <a:noFill/>
        </p:spPr>
        <p:txBody>
          <a:bodyPr wrap="square" rtlCol="0">
            <a:spAutoFit/>
          </a:bodyPr>
          <a:lstStyle/>
          <a:p>
            <a:r>
              <a:rPr lang="fr-FR" sz="1600" b="1"/>
              <a:t>OBJECTIFS:</a:t>
            </a:r>
          </a:p>
          <a:p>
            <a:pPr marL="285750" indent="-285750">
              <a:buFont typeface="Arial" panose="020B0604020202020204" pitchFamily="34" charset="0"/>
              <a:buChar char="•"/>
            </a:pPr>
            <a:r>
              <a:rPr lang="fr-FR" sz="1600"/>
              <a:t>Permettre à tout le monde d’utiliser des panneaux photovoltaïques</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Réduire la consommation d’énergie</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Prioriser les énergies renouvelables</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Optimiser l’utilisation des panneaux solaires en prenant en comptes les paramètres météorologiques</a:t>
            </a:r>
          </a:p>
          <a:p>
            <a:pPr marL="285750" indent="-285750">
              <a:buFont typeface="Arial" panose="020B0604020202020204" pitchFamily="34" charset="0"/>
              <a:buChar char="•"/>
            </a:pPr>
            <a:endParaRPr lang="fr-FR"/>
          </a:p>
        </p:txBody>
      </p:sp>
    </p:spTree>
    <p:extLst>
      <p:ext uri="{BB962C8B-B14F-4D97-AF65-F5344CB8AC3E}">
        <p14:creationId xmlns:p14="http://schemas.microsoft.com/office/powerpoint/2010/main" val="4623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3E5EC0C-8F3A-EA1E-8C7C-B34EEB2C33EC}"/>
            </a:ext>
          </a:extLst>
        </p:cNvPr>
        <p:cNvGrpSpPr/>
        <p:nvPr/>
      </p:nvGrpSpPr>
      <p:grpSpPr>
        <a:xfrm>
          <a:off x="0" y="0"/>
          <a:ext cx="0" cy="0"/>
          <a:chOff x="0" y="0"/>
          <a:chExt cx="0" cy="0"/>
        </a:xfrm>
      </p:grpSpPr>
      <p:sp>
        <p:nvSpPr>
          <p:cNvPr id="194" name="Google Shape;194;p30">
            <a:extLst>
              <a:ext uri="{FF2B5EF4-FFF2-40B4-BE49-F238E27FC236}">
                <a16:creationId xmlns:a16="http://schemas.microsoft.com/office/drawing/2014/main" id="{DB8D5528-C03F-CF7E-759A-357689168285}"/>
              </a:ext>
            </a:extLst>
          </p:cNvPr>
          <p:cNvSpPr txBox="1">
            <a:spLocks noGrp="1"/>
          </p:cNvSpPr>
          <p:nvPr>
            <p:ph type="title"/>
          </p:nvPr>
        </p:nvSpPr>
        <p:spPr>
          <a:xfrm>
            <a:off x="721900" y="1955300"/>
            <a:ext cx="3831000" cy="15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PROBLEMES</a:t>
            </a:r>
          </a:p>
        </p:txBody>
      </p:sp>
      <p:sp>
        <p:nvSpPr>
          <p:cNvPr id="195" name="Google Shape;195;p30">
            <a:extLst>
              <a:ext uri="{FF2B5EF4-FFF2-40B4-BE49-F238E27FC236}">
                <a16:creationId xmlns:a16="http://schemas.microsoft.com/office/drawing/2014/main" id="{2F0AB99E-650F-6DA0-B42A-1FA6DEC7B553}"/>
              </a:ext>
            </a:extLst>
          </p:cNvPr>
          <p:cNvSpPr txBox="1">
            <a:spLocks noGrp="1"/>
          </p:cNvSpPr>
          <p:nvPr>
            <p:ph type="title" idx="2"/>
          </p:nvPr>
        </p:nvSpPr>
        <p:spPr>
          <a:xfrm>
            <a:off x="721900" y="788288"/>
            <a:ext cx="1468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97" name="Google Shape;197;p30">
            <a:extLst>
              <a:ext uri="{FF2B5EF4-FFF2-40B4-BE49-F238E27FC236}">
                <a16:creationId xmlns:a16="http://schemas.microsoft.com/office/drawing/2014/main" id="{FC8D799B-B165-2D03-F6FB-378FFDCD1F4A}"/>
              </a:ext>
            </a:extLst>
          </p:cNvPr>
          <p:cNvSpPr/>
          <p:nvPr/>
        </p:nvSpPr>
        <p:spPr>
          <a:xfrm>
            <a:off x="8359424" y="1343775"/>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0">
            <a:extLst>
              <a:ext uri="{FF2B5EF4-FFF2-40B4-BE49-F238E27FC236}">
                <a16:creationId xmlns:a16="http://schemas.microsoft.com/office/drawing/2014/main" id="{A33CE817-31BF-73D0-0CAC-677728513E7E}"/>
              </a:ext>
            </a:extLst>
          </p:cNvPr>
          <p:cNvGrpSpPr/>
          <p:nvPr/>
        </p:nvGrpSpPr>
        <p:grpSpPr>
          <a:xfrm>
            <a:off x="8205762" y="960850"/>
            <a:ext cx="544500" cy="553500"/>
            <a:chOff x="449650" y="4329175"/>
            <a:chExt cx="544500" cy="553500"/>
          </a:xfrm>
        </p:grpSpPr>
        <p:cxnSp>
          <p:nvCxnSpPr>
            <p:cNvPr id="199" name="Google Shape;199;p30">
              <a:extLst>
                <a:ext uri="{FF2B5EF4-FFF2-40B4-BE49-F238E27FC236}">
                  <a16:creationId xmlns:a16="http://schemas.microsoft.com/office/drawing/2014/main" id="{76559019-2B01-604A-4138-A9479F1D49A6}"/>
                </a:ext>
              </a:extLst>
            </p:cNvPr>
            <p:cNvCxnSpPr/>
            <p:nvPr/>
          </p:nvCxnSpPr>
          <p:spPr>
            <a:xfrm>
              <a:off x="721900" y="4329175"/>
              <a:ext cx="0" cy="553500"/>
            </a:xfrm>
            <a:prstGeom prst="straightConnector1">
              <a:avLst/>
            </a:prstGeom>
            <a:noFill/>
            <a:ln w="38100" cap="flat" cmpd="sng">
              <a:solidFill>
                <a:schemeClr val="dk1"/>
              </a:solidFill>
              <a:prstDash val="solid"/>
              <a:round/>
              <a:headEnd type="none" w="med" len="med"/>
              <a:tailEnd type="none" w="med" len="med"/>
            </a:ln>
          </p:spPr>
        </p:cxnSp>
        <p:cxnSp>
          <p:nvCxnSpPr>
            <p:cNvPr id="200" name="Google Shape;200;p30">
              <a:extLst>
                <a:ext uri="{FF2B5EF4-FFF2-40B4-BE49-F238E27FC236}">
                  <a16:creationId xmlns:a16="http://schemas.microsoft.com/office/drawing/2014/main" id="{CC902269-3E33-FB3A-921C-F43F4B6AF8EF}"/>
                </a:ext>
              </a:extLst>
            </p:cNvPr>
            <p:cNvCxnSpPr/>
            <p:nvPr/>
          </p:nvCxnSpPr>
          <p:spPr>
            <a:xfrm flipH="1">
              <a:off x="449650" y="4604350"/>
              <a:ext cx="544500" cy="2100"/>
            </a:xfrm>
            <a:prstGeom prst="straightConnector1">
              <a:avLst/>
            </a:prstGeom>
            <a:noFill/>
            <a:ln w="38100" cap="flat" cmpd="sng">
              <a:solidFill>
                <a:schemeClr val="dk1"/>
              </a:solidFill>
              <a:prstDash val="solid"/>
              <a:round/>
              <a:headEnd type="none" w="med" len="med"/>
              <a:tailEnd type="none" w="med" len="med"/>
            </a:ln>
          </p:spPr>
        </p:cxnSp>
      </p:grpSp>
      <p:pic>
        <p:nvPicPr>
          <p:cNvPr id="4098" name="Picture 2" descr="Vector mal de tête étourdissement problème concept femme illustration de  dessin animé | Vecteur Premium généré à base d'IA">
            <a:extLst>
              <a:ext uri="{FF2B5EF4-FFF2-40B4-BE49-F238E27FC236}">
                <a16:creationId xmlns:a16="http://schemas.microsoft.com/office/drawing/2014/main" id="{ACEF3EA4-FD08-369E-5DF7-B6671B6DE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020" y="-35214"/>
            <a:ext cx="5143500" cy="517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16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C2172-93EE-DEB3-C760-9A1185DC56B4}"/>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3E46FC83-0F37-00EB-02D4-A6067FE08E3D}"/>
              </a:ext>
            </a:extLst>
          </p:cNvPr>
          <p:cNvSpPr txBox="1">
            <a:spLocks noGrp="1"/>
          </p:cNvSpPr>
          <p:nvPr>
            <p:ph type="title"/>
          </p:nvPr>
        </p:nvSpPr>
        <p:spPr>
          <a:xfrm>
            <a:off x="2383037" y="-30851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PROBLEMES</a:t>
            </a:r>
            <a:endParaRPr/>
          </a:p>
        </p:txBody>
      </p:sp>
      <p:sp>
        <p:nvSpPr>
          <p:cNvPr id="9" name="ZoneTexte 8">
            <a:extLst>
              <a:ext uri="{FF2B5EF4-FFF2-40B4-BE49-F238E27FC236}">
                <a16:creationId xmlns:a16="http://schemas.microsoft.com/office/drawing/2014/main" id="{5331D0B1-0871-3B07-BBD8-B6E36D1CE9FA}"/>
              </a:ext>
            </a:extLst>
          </p:cNvPr>
          <p:cNvSpPr txBox="1"/>
          <p:nvPr/>
        </p:nvSpPr>
        <p:spPr>
          <a:xfrm>
            <a:off x="5265792" y="1690668"/>
            <a:ext cx="3345366" cy="2062103"/>
          </a:xfrm>
          <a:prstGeom prst="rect">
            <a:avLst/>
          </a:prstGeom>
          <a:noFill/>
        </p:spPr>
        <p:txBody>
          <a:bodyPr wrap="square" rtlCol="0">
            <a:spAutoFit/>
          </a:bodyPr>
          <a:lstStyle/>
          <a:p>
            <a:r>
              <a:rPr lang="fr-FR" sz="1600" b="1"/>
              <a:t>PROBLEMES:</a:t>
            </a:r>
          </a:p>
          <a:p>
            <a:pPr marL="285750" indent="-285750">
              <a:buFont typeface="Arial" panose="020B0604020202020204" pitchFamily="34" charset="0"/>
              <a:buChar char="•"/>
            </a:pPr>
            <a:r>
              <a:rPr lang="fr-FR" sz="1600"/>
              <a:t>La position/déplacement du soleil</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Les conditions météorologiques (températures)</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Rendement du panneau solaire</a:t>
            </a:r>
          </a:p>
        </p:txBody>
      </p:sp>
      <p:pic>
        <p:nvPicPr>
          <p:cNvPr id="1026" name="Picture 2" descr="Les mouvements de la Terre, du Soleil et de la Lune - myMaxicours">
            <a:extLst>
              <a:ext uri="{FF2B5EF4-FFF2-40B4-BE49-F238E27FC236}">
                <a16:creationId xmlns:a16="http://schemas.microsoft.com/office/drawing/2014/main" id="{7380968C-FC9A-50E0-C2A1-7084FCD06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41" y="721856"/>
            <a:ext cx="2302611" cy="1725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 800+ Canicule Stock Illustrations, graphiques vectoriels libre de droits  et Clip Art - iStock | Chaleur, Soleil, Ventilateur">
            <a:extLst>
              <a:ext uri="{FF2B5EF4-FFF2-40B4-BE49-F238E27FC236}">
                <a16:creationId xmlns:a16="http://schemas.microsoft.com/office/drawing/2014/main" id="{2323DB0D-DDA8-3EF7-EEBF-297A51E8F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690" y="1690668"/>
            <a:ext cx="2346960" cy="23469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aphique de barres croissantes avec flèche montante. symbole plat noir  simple avec ombre sur fond blanc. pictogramme d'illustration vectorielle  18881109 Art vectoriel chez Vecteezy">
            <a:extLst>
              <a:ext uri="{FF2B5EF4-FFF2-40B4-BE49-F238E27FC236}">
                <a16:creationId xmlns:a16="http://schemas.microsoft.com/office/drawing/2014/main" id="{42B3C300-AD64-32C7-356F-D506ADF10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05" y="2864148"/>
            <a:ext cx="2094885" cy="209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3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B3226F81-1D37-5273-4952-45AA561F37A5}"/>
            </a:ext>
          </a:extLst>
        </p:cNvPr>
        <p:cNvGrpSpPr/>
        <p:nvPr/>
      </p:nvGrpSpPr>
      <p:grpSpPr>
        <a:xfrm>
          <a:off x="0" y="0"/>
          <a:ext cx="0" cy="0"/>
          <a:chOff x="0" y="0"/>
          <a:chExt cx="0" cy="0"/>
        </a:xfrm>
      </p:grpSpPr>
      <p:sp>
        <p:nvSpPr>
          <p:cNvPr id="194" name="Google Shape;194;p30">
            <a:extLst>
              <a:ext uri="{FF2B5EF4-FFF2-40B4-BE49-F238E27FC236}">
                <a16:creationId xmlns:a16="http://schemas.microsoft.com/office/drawing/2014/main" id="{0673337C-191A-8772-2BB3-5D0946FD114F}"/>
              </a:ext>
            </a:extLst>
          </p:cNvPr>
          <p:cNvSpPr txBox="1">
            <a:spLocks noGrp="1"/>
          </p:cNvSpPr>
          <p:nvPr>
            <p:ph type="title"/>
          </p:nvPr>
        </p:nvSpPr>
        <p:spPr>
          <a:xfrm>
            <a:off x="721900" y="1955300"/>
            <a:ext cx="3831000" cy="15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SOLUTIONS</a:t>
            </a:r>
          </a:p>
        </p:txBody>
      </p:sp>
      <p:sp>
        <p:nvSpPr>
          <p:cNvPr id="195" name="Google Shape;195;p30">
            <a:extLst>
              <a:ext uri="{FF2B5EF4-FFF2-40B4-BE49-F238E27FC236}">
                <a16:creationId xmlns:a16="http://schemas.microsoft.com/office/drawing/2014/main" id="{3DC07DBF-C609-35C0-0F3A-9DD17DBF05BF}"/>
              </a:ext>
            </a:extLst>
          </p:cNvPr>
          <p:cNvSpPr txBox="1">
            <a:spLocks noGrp="1"/>
          </p:cNvSpPr>
          <p:nvPr>
            <p:ph type="title" idx="2"/>
          </p:nvPr>
        </p:nvSpPr>
        <p:spPr>
          <a:xfrm>
            <a:off x="721900" y="788288"/>
            <a:ext cx="1468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6" name="Google Shape;196;p30">
            <a:extLst>
              <a:ext uri="{FF2B5EF4-FFF2-40B4-BE49-F238E27FC236}">
                <a16:creationId xmlns:a16="http://schemas.microsoft.com/office/drawing/2014/main" id="{9E6C0F12-2CFC-CA57-FC37-92AC90E92AF7}"/>
              </a:ext>
            </a:extLst>
          </p:cNvPr>
          <p:cNvSpPr/>
          <p:nvPr/>
        </p:nvSpPr>
        <p:spPr>
          <a:xfrm>
            <a:off x="3881888" y="2694537"/>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a:extLst>
              <a:ext uri="{FF2B5EF4-FFF2-40B4-BE49-F238E27FC236}">
                <a16:creationId xmlns:a16="http://schemas.microsoft.com/office/drawing/2014/main" id="{97009A73-8412-00A3-D960-166056178146}"/>
              </a:ext>
            </a:extLst>
          </p:cNvPr>
          <p:cNvSpPr/>
          <p:nvPr/>
        </p:nvSpPr>
        <p:spPr>
          <a:xfrm>
            <a:off x="8359424" y="1343775"/>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Conception De Solution Dobjet Isolé De Dessin Animé Dampoule De Vecteur  Vecteur PNG , Objet, La Solution, Motif PNG et vecteur pour téléchargement  gratuit">
            <a:extLst>
              <a:ext uri="{FF2B5EF4-FFF2-40B4-BE49-F238E27FC236}">
                <a16:creationId xmlns:a16="http://schemas.microsoft.com/office/drawing/2014/main" id="{2DC1D358-2335-CE7C-DDA1-42D267E1E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88" y="-59474"/>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45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4D77-FB4C-10F4-A9D4-06407E393ED6}"/>
            </a:ext>
          </a:extLst>
        </p:cNvPr>
        <p:cNvGrpSpPr/>
        <p:nvPr/>
      </p:nvGrpSpPr>
      <p:grpSpPr>
        <a:xfrm>
          <a:off x="0" y="0"/>
          <a:ext cx="0" cy="0"/>
          <a:chOff x="0" y="0"/>
          <a:chExt cx="0" cy="0"/>
        </a:xfrm>
      </p:grpSpPr>
      <p:sp>
        <p:nvSpPr>
          <p:cNvPr id="7" name="Google Shape;194;p30">
            <a:extLst>
              <a:ext uri="{FF2B5EF4-FFF2-40B4-BE49-F238E27FC236}">
                <a16:creationId xmlns:a16="http://schemas.microsoft.com/office/drawing/2014/main" id="{5FA758B8-AC7D-432D-E455-9BE283DAAF04}"/>
              </a:ext>
            </a:extLst>
          </p:cNvPr>
          <p:cNvSpPr txBox="1">
            <a:spLocks noGrp="1"/>
          </p:cNvSpPr>
          <p:nvPr>
            <p:ph type="title"/>
          </p:nvPr>
        </p:nvSpPr>
        <p:spPr>
          <a:xfrm>
            <a:off x="2383037" y="-308511"/>
            <a:ext cx="4377925" cy="15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SOLUTIONS</a:t>
            </a:r>
            <a:endParaRPr/>
          </a:p>
        </p:txBody>
      </p:sp>
      <p:sp>
        <p:nvSpPr>
          <p:cNvPr id="9" name="ZoneTexte 8">
            <a:extLst>
              <a:ext uri="{FF2B5EF4-FFF2-40B4-BE49-F238E27FC236}">
                <a16:creationId xmlns:a16="http://schemas.microsoft.com/office/drawing/2014/main" id="{33446EE0-DA63-9538-4FD1-EC0A6356A708}"/>
              </a:ext>
            </a:extLst>
          </p:cNvPr>
          <p:cNvSpPr txBox="1"/>
          <p:nvPr/>
        </p:nvSpPr>
        <p:spPr>
          <a:xfrm>
            <a:off x="5265792" y="1690668"/>
            <a:ext cx="3345366" cy="1815882"/>
          </a:xfrm>
          <a:prstGeom prst="rect">
            <a:avLst/>
          </a:prstGeom>
          <a:noFill/>
        </p:spPr>
        <p:txBody>
          <a:bodyPr wrap="square" rtlCol="0">
            <a:spAutoFit/>
          </a:bodyPr>
          <a:lstStyle/>
          <a:p>
            <a:r>
              <a:rPr lang="fr-FR" sz="1600" b="1"/>
              <a:t>SOLUTIONS:</a:t>
            </a:r>
          </a:p>
          <a:p>
            <a:pPr marL="285750" indent="-285750">
              <a:buFont typeface="Arial" panose="020B0604020202020204" pitchFamily="34" charset="0"/>
              <a:buChar char="•"/>
            </a:pPr>
            <a:r>
              <a:rPr lang="fr-FR" sz="1600"/>
              <a:t>Possibilité d’orienter le panneau</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Mise en place d’un capteur de température et d’un ventilateur</a:t>
            </a:r>
          </a:p>
          <a:p>
            <a:pPr marL="285750" indent="-285750">
              <a:buFont typeface="Arial" panose="020B0604020202020204" pitchFamily="34" charset="0"/>
              <a:buChar char="•"/>
            </a:pPr>
            <a:endParaRPr lang="fr-FR" sz="1600"/>
          </a:p>
          <a:p>
            <a:pPr marL="285750" indent="-285750">
              <a:buFont typeface="Arial" panose="020B0604020202020204" pitchFamily="34" charset="0"/>
              <a:buChar char="•"/>
            </a:pPr>
            <a:r>
              <a:rPr lang="fr-FR" sz="1600"/>
              <a:t>Mise en place d’un luxmètre</a:t>
            </a:r>
          </a:p>
        </p:txBody>
      </p:sp>
      <p:pic>
        <p:nvPicPr>
          <p:cNvPr id="2050" name="Picture 2" descr="Inclinaison panneau solaire : le guide pour tout comprendre | TUCO">
            <a:extLst>
              <a:ext uri="{FF2B5EF4-FFF2-40B4-BE49-F238E27FC236}">
                <a16:creationId xmlns:a16="http://schemas.microsoft.com/office/drawing/2014/main" id="{16B33DF1-33D4-8E8B-9CE6-BE843F283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54" y="208876"/>
            <a:ext cx="22479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llustration vectorielle de ventilateur. Ventilateur bleu de dessin animé.  Dessin à la main du ventilateur isolé. | Vecteur Premium">
            <a:extLst>
              <a:ext uri="{FF2B5EF4-FFF2-40B4-BE49-F238E27FC236}">
                <a16:creationId xmlns:a16="http://schemas.microsoft.com/office/drawing/2014/main" id="{9C92FAB9-B50F-8E81-DC11-085F47EFF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910" y="1223288"/>
            <a:ext cx="2556882" cy="25568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xmètre PNG Images | Vecteurs Et Fichiers PSD | Téléchargement Gratuit Sur  Pngtree">
            <a:extLst>
              <a:ext uri="{FF2B5EF4-FFF2-40B4-BE49-F238E27FC236}">
                <a16:creationId xmlns:a16="http://schemas.microsoft.com/office/drawing/2014/main" id="{1887B597-0134-09AF-07D4-49B936A58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80" y="2257565"/>
            <a:ext cx="2751936" cy="275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6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8F7EBB2-6413-AFB9-FF24-EAF380AFA990}"/>
            </a:ext>
          </a:extLst>
        </p:cNvPr>
        <p:cNvGrpSpPr/>
        <p:nvPr/>
      </p:nvGrpSpPr>
      <p:grpSpPr>
        <a:xfrm>
          <a:off x="0" y="0"/>
          <a:ext cx="0" cy="0"/>
          <a:chOff x="0" y="0"/>
          <a:chExt cx="0" cy="0"/>
        </a:xfrm>
      </p:grpSpPr>
      <p:sp>
        <p:nvSpPr>
          <p:cNvPr id="194" name="Google Shape;194;p30">
            <a:extLst>
              <a:ext uri="{FF2B5EF4-FFF2-40B4-BE49-F238E27FC236}">
                <a16:creationId xmlns:a16="http://schemas.microsoft.com/office/drawing/2014/main" id="{3AAD917F-6A4C-D76F-FABF-927E7B0241BD}"/>
              </a:ext>
            </a:extLst>
          </p:cNvPr>
          <p:cNvSpPr txBox="1">
            <a:spLocks noGrp="1"/>
          </p:cNvSpPr>
          <p:nvPr>
            <p:ph type="title"/>
          </p:nvPr>
        </p:nvSpPr>
        <p:spPr>
          <a:xfrm>
            <a:off x="380476" y="1982137"/>
            <a:ext cx="4340754" cy="15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PREMIERE VISUALISATION</a:t>
            </a:r>
          </a:p>
        </p:txBody>
      </p:sp>
      <p:sp>
        <p:nvSpPr>
          <p:cNvPr id="195" name="Google Shape;195;p30">
            <a:extLst>
              <a:ext uri="{FF2B5EF4-FFF2-40B4-BE49-F238E27FC236}">
                <a16:creationId xmlns:a16="http://schemas.microsoft.com/office/drawing/2014/main" id="{A39BEFF0-ED79-14FE-6B77-126EF2FCCBD7}"/>
              </a:ext>
            </a:extLst>
          </p:cNvPr>
          <p:cNvSpPr txBox="1">
            <a:spLocks noGrp="1"/>
          </p:cNvSpPr>
          <p:nvPr>
            <p:ph type="title" idx="2"/>
          </p:nvPr>
        </p:nvSpPr>
        <p:spPr>
          <a:xfrm>
            <a:off x="380476" y="815125"/>
            <a:ext cx="1468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97" name="Google Shape;197;p30">
            <a:extLst>
              <a:ext uri="{FF2B5EF4-FFF2-40B4-BE49-F238E27FC236}">
                <a16:creationId xmlns:a16="http://schemas.microsoft.com/office/drawing/2014/main" id="{A8CB0289-3A15-8856-F32C-914948A54DDA}"/>
              </a:ext>
            </a:extLst>
          </p:cNvPr>
          <p:cNvSpPr/>
          <p:nvPr/>
        </p:nvSpPr>
        <p:spPr>
          <a:xfrm>
            <a:off x="8359424" y="1343775"/>
            <a:ext cx="404100" cy="153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0">
            <a:extLst>
              <a:ext uri="{FF2B5EF4-FFF2-40B4-BE49-F238E27FC236}">
                <a16:creationId xmlns:a16="http://schemas.microsoft.com/office/drawing/2014/main" id="{4AC61785-2046-95CD-847B-0C0DFA63F2F1}"/>
              </a:ext>
            </a:extLst>
          </p:cNvPr>
          <p:cNvGrpSpPr/>
          <p:nvPr/>
        </p:nvGrpSpPr>
        <p:grpSpPr>
          <a:xfrm>
            <a:off x="8205762" y="960850"/>
            <a:ext cx="544500" cy="553500"/>
            <a:chOff x="449650" y="4329175"/>
            <a:chExt cx="544500" cy="553500"/>
          </a:xfrm>
        </p:grpSpPr>
        <p:cxnSp>
          <p:nvCxnSpPr>
            <p:cNvPr id="199" name="Google Shape;199;p30">
              <a:extLst>
                <a:ext uri="{FF2B5EF4-FFF2-40B4-BE49-F238E27FC236}">
                  <a16:creationId xmlns:a16="http://schemas.microsoft.com/office/drawing/2014/main" id="{C61211ED-2104-2889-F4BB-F1583734A369}"/>
                </a:ext>
              </a:extLst>
            </p:cNvPr>
            <p:cNvCxnSpPr/>
            <p:nvPr/>
          </p:nvCxnSpPr>
          <p:spPr>
            <a:xfrm>
              <a:off x="721900" y="4329175"/>
              <a:ext cx="0" cy="553500"/>
            </a:xfrm>
            <a:prstGeom prst="straightConnector1">
              <a:avLst/>
            </a:prstGeom>
            <a:noFill/>
            <a:ln w="38100" cap="flat" cmpd="sng">
              <a:solidFill>
                <a:schemeClr val="dk1"/>
              </a:solidFill>
              <a:prstDash val="solid"/>
              <a:round/>
              <a:headEnd type="none" w="med" len="med"/>
              <a:tailEnd type="none" w="med" len="med"/>
            </a:ln>
          </p:spPr>
        </p:cxnSp>
        <p:cxnSp>
          <p:nvCxnSpPr>
            <p:cNvPr id="200" name="Google Shape;200;p30">
              <a:extLst>
                <a:ext uri="{FF2B5EF4-FFF2-40B4-BE49-F238E27FC236}">
                  <a16:creationId xmlns:a16="http://schemas.microsoft.com/office/drawing/2014/main" id="{4CB8DDD9-4173-B0BE-B18C-38B47C08E0D5}"/>
                </a:ext>
              </a:extLst>
            </p:cNvPr>
            <p:cNvCxnSpPr/>
            <p:nvPr/>
          </p:nvCxnSpPr>
          <p:spPr>
            <a:xfrm flipH="1">
              <a:off x="449650" y="4604350"/>
              <a:ext cx="544500" cy="2100"/>
            </a:xfrm>
            <a:prstGeom prst="straightConnector1">
              <a:avLst/>
            </a:prstGeom>
            <a:noFill/>
            <a:ln w="38100" cap="flat" cmpd="sng">
              <a:solidFill>
                <a:schemeClr val="dk1"/>
              </a:solidFill>
              <a:prstDash val="solid"/>
              <a:round/>
              <a:headEnd type="none" w="med" len="med"/>
              <a:tailEnd type="none" w="med" len="med"/>
            </a:ln>
          </p:spPr>
        </p:cxnSp>
      </p:grpSp>
      <p:pic>
        <p:nvPicPr>
          <p:cNvPr id="2050" name="Picture 2" descr="employés de bureau, gestionnaires, hommes d'affaires prospères qui montent  les escaliers de leur carrière. réalisation des objectifs commerciaux,  progression de l'échelle de carrière et avancement. illustration  vectorielle 4492931 Art vectoriel chez ...">
            <a:extLst>
              <a:ext uri="{FF2B5EF4-FFF2-40B4-BE49-F238E27FC236}">
                <a16:creationId xmlns:a16="http://schemas.microsoft.com/office/drawing/2014/main" id="{386A1ADC-3924-513B-4889-287C380F4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187" y="368913"/>
            <a:ext cx="4405674" cy="440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28372"/>
      </p:ext>
    </p:extLst>
  </p:cSld>
  <p:clrMapOvr>
    <a:masterClrMapping/>
  </p:clrMapOvr>
</p:sld>
</file>

<file path=ppt/theme/theme1.xml><?xml version="1.0" encoding="utf-8"?>
<a:theme xmlns:a="http://schemas.openxmlformats.org/drawingml/2006/main" name="Solar Panel Company Profile by Slidesgo">
  <a:themeElements>
    <a:clrScheme name="Simple Light">
      <a:dk1>
        <a:srgbClr val="000000"/>
      </a:dk1>
      <a:lt1>
        <a:srgbClr val="FFFFFF"/>
      </a:lt1>
      <a:dk2>
        <a:srgbClr val="B9CAFF"/>
      </a:dk2>
      <a:lt2>
        <a:srgbClr val="7FEF9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e39a28-c7a5-4069-9730-ee6c80f290b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2F2D9BE277F14D8D9F0FDB7D2E0E93" ma:contentTypeVersion="13" ma:contentTypeDescription="Crée un document." ma:contentTypeScope="" ma:versionID="859a5650a0c22be8edfbf9b1e0fd43bc">
  <xsd:schema xmlns:xsd="http://www.w3.org/2001/XMLSchema" xmlns:xs="http://www.w3.org/2001/XMLSchema" xmlns:p="http://schemas.microsoft.com/office/2006/metadata/properties" xmlns:ns3="c4e39a28-c7a5-4069-9730-ee6c80f290b0" xmlns:ns4="ac63496b-c359-4001-9b2c-59da974b23cc" targetNamespace="http://schemas.microsoft.com/office/2006/metadata/properties" ma:root="true" ma:fieldsID="037313418c4e793985131315c17b1e19" ns3:_="" ns4:_="">
    <xsd:import namespace="c4e39a28-c7a5-4069-9730-ee6c80f290b0"/>
    <xsd:import namespace="ac63496b-c359-4001-9b2c-59da974b23cc"/>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39a28-c7a5-4069-9730-ee6c80f290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63496b-c359-4001-9b2c-59da974b23cc"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382349-B89B-4097-B06D-AF60954F96F1}">
  <ds:schemaRefs>
    <ds:schemaRef ds:uri="ac63496b-c359-4001-9b2c-59da974b23cc"/>
    <ds:schemaRef ds:uri="c4e39a28-c7a5-4069-9730-ee6c80f290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20D67D-32A0-40A3-A8FA-8DD533F94834}">
  <ds:schemaRefs>
    <ds:schemaRef ds:uri="ac63496b-c359-4001-9b2c-59da974b23cc"/>
    <ds:schemaRef ds:uri="c4e39a28-c7a5-4069-9730-ee6c80f290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494E8C-D9B9-4610-BD96-3533BA7A80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19</Slides>
  <Notes>7</Notes>
  <HiddenSlides>0</HiddenSlide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Solar Panel Company Profile by Slidesgo</vt:lpstr>
      <vt:lpstr>SOUTENANCE DE PROJET</vt:lpstr>
      <vt:lpstr>NOTRE PROJET</vt:lpstr>
      <vt:lpstr>NOTRE PROJET</vt:lpstr>
      <vt:lpstr>NOTRE PROJET</vt:lpstr>
      <vt:lpstr>PROBLEMES</vt:lpstr>
      <vt:lpstr>PROBLEMES</vt:lpstr>
      <vt:lpstr>SOLUTIONS</vt:lpstr>
      <vt:lpstr>SOLUTIONS</vt:lpstr>
      <vt:lpstr>PREMIERE VISUALISATION</vt:lpstr>
      <vt:lpstr>PREMIERE VISUALISATION</vt:lpstr>
      <vt:lpstr>IMPRESSION 3D</vt:lpstr>
      <vt:lpstr>IMPRESSION 3D</vt:lpstr>
      <vt:lpstr>CABLAGE</vt:lpstr>
      <vt:lpstr>Présentation PowerPoint</vt:lpstr>
      <vt:lpstr>Présentation PowerPoint</vt:lpstr>
      <vt:lpstr>AUTOMATIQUE</vt:lpstr>
      <vt:lpstr>MANUEL</vt:lpstr>
      <vt:lpstr>Présentation PowerPoint</vt:lpstr>
      <vt:lpstr>Difficultés et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2025-01-15T16:00:00Z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0x0101008C2F2D9BE277F14D8D9F0FDB7D2E0E93</vt:lpwstr>
  </property>
</Properties>
</file>